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7.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4"/>
  </p:notesMasterIdLst>
  <p:handoutMasterIdLst>
    <p:handoutMasterId r:id="rId235"/>
  </p:handoutMasterIdLst>
  <p:sldIdLst>
    <p:sldId id="325" r:id="rId2"/>
    <p:sldId id="478" r:id="rId3"/>
    <p:sldId id="479" r:id="rId4"/>
    <p:sldId id="488" r:id="rId5"/>
    <p:sldId id="487" r:id="rId6"/>
    <p:sldId id="489" r:id="rId7"/>
    <p:sldId id="326" r:id="rId8"/>
    <p:sldId id="327" r:id="rId9"/>
    <p:sldId id="328" r:id="rId10"/>
    <p:sldId id="495" r:id="rId11"/>
    <p:sldId id="525" r:id="rId12"/>
    <p:sldId id="329" r:id="rId13"/>
    <p:sldId id="330" r:id="rId14"/>
    <p:sldId id="526" r:id="rId15"/>
    <p:sldId id="477" r:id="rId16"/>
    <p:sldId id="331" r:id="rId17"/>
    <p:sldId id="332" r:id="rId18"/>
    <p:sldId id="493" r:id="rId19"/>
    <p:sldId id="494" r:id="rId20"/>
    <p:sldId id="333" r:id="rId21"/>
    <p:sldId id="335" r:id="rId22"/>
    <p:sldId id="358" r:id="rId23"/>
    <p:sldId id="336" r:id="rId24"/>
    <p:sldId id="527" r:id="rId25"/>
    <p:sldId id="337" r:id="rId26"/>
    <p:sldId id="490" r:id="rId27"/>
    <p:sldId id="497" r:id="rId28"/>
    <p:sldId id="339" r:id="rId29"/>
    <p:sldId id="340" r:id="rId30"/>
    <p:sldId id="360" r:id="rId31"/>
    <p:sldId id="480" r:id="rId32"/>
    <p:sldId id="341" r:id="rId33"/>
    <p:sldId id="528" r:id="rId34"/>
    <p:sldId id="529" r:id="rId35"/>
    <p:sldId id="530" r:id="rId36"/>
    <p:sldId id="342" r:id="rId37"/>
    <p:sldId id="871" r:id="rId38"/>
    <p:sldId id="870" r:id="rId39"/>
    <p:sldId id="872" r:id="rId40"/>
    <p:sldId id="873" r:id="rId41"/>
    <p:sldId id="874" r:id="rId42"/>
    <p:sldId id="877" r:id="rId43"/>
    <p:sldId id="878" r:id="rId44"/>
    <p:sldId id="879" r:id="rId45"/>
    <p:sldId id="930" r:id="rId46"/>
    <p:sldId id="754" r:id="rId47"/>
    <p:sldId id="491" r:id="rId48"/>
    <p:sldId id="492" r:id="rId49"/>
    <p:sldId id="343" r:id="rId50"/>
    <p:sldId id="485" r:id="rId51"/>
    <p:sldId id="345" r:id="rId52"/>
    <p:sldId id="361" r:id="rId53"/>
    <p:sldId id="344" r:id="rId54"/>
    <p:sldId id="346" r:id="rId55"/>
    <p:sldId id="347" r:id="rId56"/>
    <p:sldId id="498" r:id="rId57"/>
    <p:sldId id="349" r:id="rId58"/>
    <p:sldId id="380" r:id="rId59"/>
    <p:sldId id="348" r:id="rId60"/>
    <p:sldId id="499" r:id="rId61"/>
    <p:sldId id="362" r:id="rId62"/>
    <p:sldId id="351" r:id="rId63"/>
    <p:sldId id="353" r:id="rId64"/>
    <p:sldId id="354" r:id="rId65"/>
    <p:sldId id="357" r:id="rId66"/>
    <p:sldId id="367" r:id="rId67"/>
    <p:sldId id="368" r:id="rId68"/>
    <p:sldId id="369" r:id="rId69"/>
    <p:sldId id="370" r:id="rId70"/>
    <p:sldId id="359" r:id="rId71"/>
    <p:sldId id="363" r:id="rId72"/>
    <p:sldId id="355" r:id="rId73"/>
    <p:sldId id="366" r:id="rId74"/>
    <p:sldId id="365" r:id="rId75"/>
    <p:sldId id="364" r:id="rId76"/>
    <p:sldId id="935" r:id="rId77"/>
    <p:sldId id="356" r:id="rId78"/>
    <p:sldId id="501" r:id="rId79"/>
    <p:sldId id="422" r:id="rId80"/>
    <p:sldId id="400" r:id="rId81"/>
    <p:sldId id="408" r:id="rId82"/>
    <p:sldId id="405" r:id="rId83"/>
    <p:sldId id="406" r:id="rId84"/>
    <p:sldId id="402" r:id="rId85"/>
    <p:sldId id="407" r:id="rId86"/>
    <p:sldId id="403" r:id="rId87"/>
    <p:sldId id="404" r:id="rId88"/>
    <p:sldId id="401" r:id="rId89"/>
    <p:sldId id="936" r:id="rId90"/>
    <p:sldId id="937" r:id="rId91"/>
    <p:sldId id="938" r:id="rId92"/>
    <p:sldId id="941" r:id="rId93"/>
    <p:sldId id="939" r:id="rId94"/>
    <p:sldId id="940" r:id="rId95"/>
    <p:sldId id="423" r:id="rId96"/>
    <p:sldId id="522" r:id="rId97"/>
    <p:sldId id="523" r:id="rId98"/>
    <p:sldId id="409" r:id="rId99"/>
    <p:sldId id="410" r:id="rId100"/>
    <p:sldId id="411" r:id="rId101"/>
    <p:sldId id="412" r:id="rId102"/>
    <p:sldId id="413" r:id="rId103"/>
    <p:sldId id="414" r:id="rId104"/>
    <p:sldId id="520" r:id="rId105"/>
    <p:sldId id="521" r:id="rId106"/>
    <p:sldId id="524" r:id="rId107"/>
    <p:sldId id="415" r:id="rId108"/>
    <p:sldId id="416" r:id="rId109"/>
    <p:sldId id="417" r:id="rId110"/>
    <p:sldId id="418" r:id="rId111"/>
    <p:sldId id="419" r:id="rId112"/>
    <p:sldId id="420" r:id="rId113"/>
    <p:sldId id="421" r:id="rId114"/>
    <p:sldId id="433" r:id="rId115"/>
    <p:sldId id="434" r:id="rId116"/>
    <p:sldId id="440" r:id="rId117"/>
    <p:sldId id="352" r:id="rId118"/>
    <p:sldId id="441" r:id="rId119"/>
    <p:sldId id="442" r:id="rId120"/>
    <p:sldId id="445" r:id="rId121"/>
    <p:sldId id="443" r:id="rId122"/>
    <p:sldId id="444" r:id="rId123"/>
    <p:sldId id="519" r:id="rId124"/>
    <p:sldId id="436" r:id="rId125"/>
    <p:sldId id="438" r:id="rId126"/>
    <p:sldId id="486" r:id="rId127"/>
    <p:sldId id="424" r:id="rId128"/>
    <p:sldId id="425" r:id="rId129"/>
    <p:sldId id="426" r:id="rId130"/>
    <p:sldId id="427" r:id="rId131"/>
    <p:sldId id="429" r:id="rId132"/>
    <p:sldId id="274" r:id="rId133"/>
    <p:sldId id="372" r:id="rId134"/>
    <p:sldId id="888" r:id="rId135"/>
    <p:sldId id="373" r:id="rId136"/>
    <p:sldId id="374" r:id="rId137"/>
    <p:sldId id="397" r:id="rId138"/>
    <p:sldId id="376" r:id="rId139"/>
    <p:sldId id="375" r:id="rId140"/>
    <p:sldId id="398" r:id="rId141"/>
    <p:sldId id="377" r:id="rId142"/>
    <p:sldId id="378" r:id="rId143"/>
    <p:sldId id="379" r:id="rId144"/>
    <p:sldId id="399" r:id="rId145"/>
    <p:sldId id="505" r:id="rId146"/>
    <p:sldId id="381" r:id="rId147"/>
    <p:sldId id="384" r:id="rId148"/>
    <p:sldId id="383" r:id="rId149"/>
    <p:sldId id="902" r:id="rId150"/>
    <p:sldId id="386" r:id="rId151"/>
    <p:sldId id="504" r:id="rId152"/>
    <p:sldId id="509" r:id="rId153"/>
    <p:sldId id="507" r:id="rId154"/>
    <p:sldId id="906" r:id="rId155"/>
    <p:sldId id="301" r:id="rId156"/>
    <p:sldId id="302" r:id="rId157"/>
    <p:sldId id="304" r:id="rId158"/>
    <p:sldId id="306" r:id="rId159"/>
    <p:sldId id="389" r:id="rId160"/>
    <p:sldId id="390" r:id="rId161"/>
    <p:sldId id="311" r:id="rId162"/>
    <p:sldId id="431" r:id="rId163"/>
    <p:sldId id="432" r:id="rId164"/>
    <p:sldId id="503" r:id="rId165"/>
    <p:sldId id="904" r:id="rId166"/>
    <p:sldId id="481" r:id="rId167"/>
    <p:sldId id="387" r:id="rId168"/>
    <p:sldId id="391" r:id="rId169"/>
    <p:sldId id="934" r:id="rId170"/>
    <p:sldId id="392" r:id="rId171"/>
    <p:sldId id="511" r:id="rId172"/>
    <p:sldId id="448" r:id="rId173"/>
    <p:sldId id="452" r:id="rId174"/>
    <p:sldId id="453" r:id="rId175"/>
    <p:sldId id="450" r:id="rId176"/>
    <p:sldId id="454" r:id="rId177"/>
    <p:sldId id="455" r:id="rId178"/>
    <p:sldId id="451" r:id="rId179"/>
    <p:sldId id="456" r:id="rId180"/>
    <p:sldId id="502" r:id="rId181"/>
    <p:sldId id="467" r:id="rId182"/>
    <p:sldId id="457" r:id="rId183"/>
    <p:sldId id="459" r:id="rId184"/>
    <p:sldId id="461" r:id="rId185"/>
    <p:sldId id="460" r:id="rId186"/>
    <p:sldId id="513" r:id="rId187"/>
    <p:sldId id="458" r:id="rId188"/>
    <p:sldId id="469" r:id="rId189"/>
    <p:sldId id="470" r:id="rId190"/>
    <p:sldId id="471" r:id="rId191"/>
    <p:sldId id="512" r:id="rId192"/>
    <p:sldId id="472" r:id="rId193"/>
    <p:sldId id="473" r:id="rId194"/>
    <p:sldId id="474" r:id="rId195"/>
    <p:sldId id="475" r:id="rId196"/>
    <p:sldId id="476" r:id="rId197"/>
    <p:sldId id="462" r:id="rId198"/>
    <p:sldId id="514" r:id="rId199"/>
    <p:sldId id="515" r:id="rId200"/>
    <p:sldId id="516" r:id="rId201"/>
    <p:sldId id="517" r:id="rId202"/>
    <p:sldId id="463" r:id="rId203"/>
    <p:sldId id="482" r:id="rId204"/>
    <p:sldId id="464" r:id="rId205"/>
    <p:sldId id="465" r:id="rId206"/>
    <p:sldId id="466" r:id="rId207"/>
    <p:sldId id="483" r:id="rId208"/>
    <p:sldId id="484" r:id="rId209"/>
    <p:sldId id="371" r:id="rId210"/>
    <p:sldId id="428" r:id="rId211"/>
    <p:sldId id="305" r:id="rId212"/>
    <p:sldId id="309" r:id="rId213"/>
    <p:sldId id="310" r:id="rId214"/>
    <p:sldId id="518" r:id="rId215"/>
    <p:sldId id="312" r:id="rId216"/>
    <p:sldId id="313" r:id="rId217"/>
    <p:sldId id="324" r:id="rId218"/>
    <p:sldId id="308" r:id="rId219"/>
    <p:sldId id="307" r:id="rId220"/>
    <p:sldId id="430" r:id="rId221"/>
    <p:sldId id="314" r:id="rId222"/>
    <p:sldId id="323" r:id="rId223"/>
    <p:sldId id="315" r:id="rId224"/>
    <p:sldId id="316" r:id="rId225"/>
    <p:sldId id="319" r:id="rId226"/>
    <p:sldId id="396" r:id="rId227"/>
    <p:sldId id="321" r:id="rId228"/>
    <p:sldId id="322" r:id="rId229"/>
    <p:sldId id="394" r:id="rId230"/>
    <p:sldId id="395" r:id="rId231"/>
    <p:sldId id="393" r:id="rId232"/>
    <p:sldId id="500" r:id="rId2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487"/>
            <p14:sldId id="489"/>
            <p14:sldId id="326"/>
            <p14:sldId id="327"/>
            <p14:sldId id="328"/>
            <p14:sldId id="495"/>
            <p14:sldId id="525"/>
            <p14:sldId id="329"/>
          </p14:sldIdLst>
        </p14:section>
        <p14:section name="Going cloud" id="{FEF8096F-0349-45AD-A2D4-ECE122711221}">
          <p14:sldIdLst>
            <p14:sldId id="330"/>
            <p14:sldId id="526"/>
            <p14:sldId id="477"/>
            <p14:sldId id="331"/>
            <p14:sldId id="332"/>
            <p14:sldId id="493"/>
            <p14:sldId id="494"/>
            <p14:sldId id="333"/>
            <p14:sldId id="335"/>
            <p14:sldId id="358"/>
          </p14:sldIdLst>
        </p14:section>
        <p14:section name="Data Platform" id="{16427602-A52C-46CC-964C-B7E50DA8D230}">
          <p14:sldIdLst>
            <p14:sldId id="336"/>
            <p14:sldId id="527"/>
            <p14:sldId id="337"/>
            <p14:sldId id="490"/>
            <p14:sldId id="497"/>
            <p14:sldId id="339"/>
            <p14:sldId id="34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492"/>
          </p14:sldIdLst>
        </p14:section>
        <p14:section name="PaaS to SaaS" id="{03389DBC-3CC5-41A1-B6C2-00DA743D302B}">
          <p14:sldIdLst>
            <p14:sldId id="343"/>
            <p14:sldId id="485"/>
            <p14:sldId id="345"/>
            <p14:sldId id="361"/>
            <p14:sldId id="344"/>
            <p14:sldId id="346"/>
            <p14:sldId id="347"/>
            <p14:sldId id="498"/>
            <p14:sldId id="349"/>
            <p14:sldId id="380"/>
            <p14:sldId id="348"/>
            <p14:sldId id="499"/>
            <p14:sldId id="362"/>
            <p14:sldId id="351"/>
            <p14:sldId id="353"/>
          </p14:sldIdLst>
        </p14:section>
        <p14:section name="Data pipeline" id="{F03A7E75-B21B-4B16-8BB6-085C23B6E013}">
          <p14:sldIdLst>
            <p14:sldId id="354"/>
            <p14:sldId id="357"/>
            <p14:sldId id="367"/>
            <p14:sldId id="368"/>
            <p14:sldId id="369"/>
            <p14:sldId id="370"/>
            <p14:sldId id="359"/>
            <p14:sldId id="363"/>
            <p14:sldId id="355"/>
            <p14:sldId id="366"/>
            <p14:sldId id="365"/>
            <p14:sldId id="364"/>
            <p14:sldId id="935"/>
            <p14:sldId id="356"/>
            <p14:sldId id="501"/>
            <p14:sldId id="422"/>
            <p14:sldId id="400"/>
            <p14:sldId id="408"/>
            <p14:sldId id="405"/>
            <p14:sldId id="406"/>
            <p14:sldId id="402"/>
            <p14:sldId id="407"/>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874" autoAdjust="0"/>
  </p:normalViewPr>
  <p:slideViewPr>
    <p:cSldViewPr snapToGrid="0">
      <p:cViewPr varScale="1">
        <p:scale>
          <a:sx n="94" d="100"/>
          <a:sy n="94" d="100"/>
        </p:scale>
        <p:origin x="660" y="6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notesMaster" Target="notesMasters/notesMaster1.xml"/><Relationship Id="rId239"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8/4/2022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04/08/2022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11</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43</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45</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154</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155</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217</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29.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0.sv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35.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svg"/><Relationship Id="rId4" Type="http://schemas.openxmlformats.org/officeDocument/2006/relationships/image" Target="../media/image98.png"/></Relationships>
</file>

<file path=ppt/slides/_rels/slide137.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3" Type="http://schemas.openxmlformats.org/officeDocument/2006/relationships/image" Target="../media/image119.png"/><Relationship Id="rId18" Type="http://schemas.openxmlformats.org/officeDocument/2006/relationships/image" Target="../media/image124.png"/><Relationship Id="rId26" Type="http://schemas.openxmlformats.org/officeDocument/2006/relationships/image" Target="../media/image132.png"/><Relationship Id="rId39" Type="http://schemas.openxmlformats.org/officeDocument/2006/relationships/image" Target="../media/image145.png"/><Relationship Id="rId21" Type="http://schemas.openxmlformats.org/officeDocument/2006/relationships/image" Target="../media/image127.png"/><Relationship Id="rId34" Type="http://schemas.openxmlformats.org/officeDocument/2006/relationships/image" Target="../media/image140.png"/><Relationship Id="rId42" Type="http://schemas.openxmlformats.org/officeDocument/2006/relationships/image" Target="../media/image148.png"/><Relationship Id="rId47" Type="http://schemas.openxmlformats.org/officeDocument/2006/relationships/image" Target="../media/image153.png"/><Relationship Id="rId50" Type="http://schemas.openxmlformats.org/officeDocument/2006/relationships/image" Target="../media/image156.png"/><Relationship Id="rId55" Type="http://schemas.openxmlformats.org/officeDocument/2006/relationships/image" Target="../media/image161.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5" Type="http://schemas.openxmlformats.org/officeDocument/2006/relationships/image" Target="../media/image131.png"/><Relationship Id="rId33" Type="http://schemas.openxmlformats.org/officeDocument/2006/relationships/image" Target="../media/image139.png"/><Relationship Id="rId38" Type="http://schemas.openxmlformats.org/officeDocument/2006/relationships/image" Target="../media/image144.png"/><Relationship Id="rId46" Type="http://schemas.openxmlformats.org/officeDocument/2006/relationships/image" Target="../media/image152.png"/><Relationship Id="rId59" Type="http://schemas.openxmlformats.org/officeDocument/2006/relationships/image" Target="../media/image165.png"/><Relationship Id="rId2" Type="http://schemas.openxmlformats.org/officeDocument/2006/relationships/image" Target="../media/image108.png"/><Relationship Id="rId16" Type="http://schemas.openxmlformats.org/officeDocument/2006/relationships/image" Target="../media/image122.png"/><Relationship Id="rId20" Type="http://schemas.openxmlformats.org/officeDocument/2006/relationships/image" Target="../media/image126.png"/><Relationship Id="rId29" Type="http://schemas.openxmlformats.org/officeDocument/2006/relationships/image" Target="../media/image135.png"/><Relationship Id="rId41" Type="http://schemas.openxmlformats.org/officeDocument/2006/relationships/image" Target="../media/image147.png"/><Relationship Id="rId54"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30.png"/><Relationship Id="rId32" Type="http://schemas.openxmlformats.org/officeDocument/2006/relationships/image" Target="../media/image138.png"/><Relationship Id="rId37" Type="http://schemas.openxmlformats.org/officeDocument/2006/relationships/image" Target="../media/image143.png"/><Relationship Id="rId40" Type="http://schemas.openxmlformats.org/officeDocument/2006/relationships/image" Target="../media/image146.png"/><Relationship Id="rId45" Type="http://schemas.openxmlformats.org/officeDocument/2006/relationships/image" Target="../media/image151.png"/><Relationship Id="rId53" Type="http://schemas.openxmlformats.org/officeDocument/2006/relationships/image" Target="../media/image159.png"/><Relationship Id="rId58" Type="http://schemas.openxmlformats.org/officeDocument/2006/relationships/image" Target="../media/image164.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image" Target="../media/image129.png"/><Relationship Id="rId28" Type="http://schemas.openxmlformats.org/officeDocument/2006/relationships/image" Target="../media/image134.png"/><Relationship Id="rId36" Type="http://schemas.openxmlformats.org/officeDocument/2006/relationships/image" Target="../media/image142.png"/><Relationship Id="rId49" Type="http://schemas.openxmlformats.org/officeDocument/2006/relationships/image" Target="../media/image155.png"/><Relationship Id="rId57" Type="http://schemas.openxmlformats.org/officeDocument/2006/relationships/image" Target="../media/image163.png"/><Relationship Id="rId10" Type="http://schemas.openxmlformats.org/officeDocument/2006/relationships/image" Target="../media/image116.png"/><Relationship Id="rId19" Type="http://schemas.openxmlformats.org/officeDocument/2006/relationships/image" Target="../media/image125.png"/><Relationship Id="rId31" Type="http://schemas.openxmlformats.org/officeDocument/2006/relationships/image" Target="../media/image137.png"/><Relationship Id="rId44" Type="http://schemas.openxmlformats.org/officeDocument/2006/relationships/image" Target="../media/image150.png"/><Relationship Id="rId52" Type="http://schemas.openxmlformats.org/officeDocument/2006/relationships/image" Target="../media/image158.png"/><Relationship Id="rId60" Type="http://schemas.openxmlformats.org/officeDocument/2006/relationships/image" Target="../media/image16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png"/><Relationship Id="rId30" Type="http://schemas.openxmlformats.org/officeDocument/2006/relationships/image" Target="../media/image136.png"/><Relationship Id="rId35" Type="http://schemas.openxmlformats.org/officeDocument/2006/relationships/image" Target="../media/image141.png"/><Relationship Id="rId43" Type="http://schemas.openxmlformats.org/officeDocument/2006/relationships/image" Target="../media/image149.png"/><Relationship Id="rId48" Type="http://schemas.openxmlformats.org/officeDocument/2006/relationships/image" Target="../media/image154.png"/><Relationship Id="rId56" Type="http://schemas.openxmlformats.org/officeDocument/2006/relationships/image" Target="../media/image162.png"/><Relationship Id="rId8" Type="http://schemas.openxmlformats.org/officeDocument/2006/relationships/image" Target="../media/image114.png"/><Relationship Id="rId51" Type="http://schemas.openxmlformats.org/officeDocument/2006/relationships/image" Target="../media/image157.png"/><Relationship Id="rId3" Type="http://schemas.openxmlformats.org/officeDocument/2006/relationships/image" Target="../media/image109.png"/></Relationships>
</file>

<file path=ppt/slides/_rels/slide157.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188.png"/><Relationship Id="rId4" Type="http://schemas.openxmlformats.org/officeDocument/2006/relationships/image" Target="../media/image18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hyperlink" Target="https://www.domo.com/learn/data-never-sleeps-8"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datasciencecentral.com/profiles/blogs/dataops-it-s-a-secre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100</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101</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102</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103</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104</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106</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a:p>
        </p:txBody>
      </p:sp>
    </p:spTree>
    <p:extLst>
      <p:ext uri="{BB962C8B-B14F-4D97-AF65-F5344CB8AC3E}">
        <p14:creationId xmlns:p14="http://schemas.microsoft.com/office/powerpoint/2010/main" val="16925107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108</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109</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11</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110</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112</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a:p>
        </p:txBody>
      </p:sp>
    </p:spTree>
    <p:extLst>
      <p:ext uri="{BB962C8B-B14F-4D97-AF65-F5344CB8AC3E}">
        <p14:creationId xmlns:p14="http://schemas.microsoft.com/office/powerpoint/2010/main" val="20804430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(i.e., a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deploying your code</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116</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Tree>
    <p:extLst>
      <p:ext uri="{BB962C8B-B14F-4D97-AF65-F5344CB8AC3E}">
        <p14:creationId xmlns:p14="http://schemas.microsoft.com/office/powerpoint/2010/main" val="42468317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118</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119</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a:t>
            </a:fld>
            <a:endParaRPr lang="it-IT"/>
          </a:p>
        </p:txBody>
      </p:sp>
    </p:spTree>
    <p:extLst>
      <p:ext uri="{BB962C8B-B14F-4D97-AF65-F5344CB8AC3E}">
        <p14:creationId xmlns:p14="http://schemas.microsoft.com/office/powerpoint/2010/main" val="19498502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120</a:t>
            </a:fld>
            <a:endParaRPr lang="it-IT"/>
          </a:p>
        </p:txBody>
      </p:sp>
    </p:spTree>
    <p:extLst>
      <p:ext uri="{BB962C8B-B14F-4D97-AF65-F5344CB8AC3E}">
        <p14:creationId xmlns:p14="http://schemas.microsoft.com/office/powerpoint/2010/main" val="18981401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121</a:t>
            </a:fld>
            <a:endParaRPr lang="it-IT"/>
          </a:p>
        </p:txBody>
      </p:sp>
    </p:spTree>
    <p:extLst>
      <p:ext uri="{BB962C8B-B14F-4D97-AF65-F5344CB8AC3E}">
        <p14:creationId xmlns:p14="http://schemas.microsoft.com/office/powerpoint/2010/main" val="21449177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spTree>
    <p:extLst>
      <p:ext uri="{BB962C8B-B14F-4D97-AF65-F5344CB8AC3E}">
        <p14:creationId xmlns:p14="http://schemas.microsoft.com/office/powerpoint/2010/main" val="29969738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124</a:t>
            </a:fld>
            <a:endParaRPr lang="it-IT"/>
          </a:p>
        </p:txBody>
      </p:sp>
    </p:spTree>
    <p:extLst>
      <p:ext uri="{BB962C8B-B14F-4D97-AF65-F5344CB8AC3E}">
        <p14:creationId xmlns:p14="http://schemas.microsoft.com/office/powerpoint/2010/main" val="21503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125</a:t>
            </a:fld>
            <a:endParaRPr lang="it-IT"/>
          </a:p>
        </p:txBody>
      </p:sp>
    </p:spTree>
    <p:extLst>
      <p:ext uri="{BB962C8B-B14F-4D97-AF65-F5344CB8AC3E}">
        <p14:creationId xmlns:p14="http://schemas.microsoft.com/office/powerpoint/2010/main" val="968441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it-IT" dirty="0" err="1"/>
              <a:t>Why</a:t>
            </a:r>
            <a:r>
              <a:rPr lang="it-IT" dirty="0"/>
              <a:t> </a:t>
            </a:r>
            <a:r>
              <a:rPr lang="it-IT" dirty="0" err="1"/>
              <a:t>going</a:t>
            </a:r>
            <a:r>
              <a:rPr lang="it-IT" dirty="0"/>
              <a:t> cloud?</a:t>
            </a:r>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21196124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130</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131</a:t>
            </a:fld>
            <a:endParaRPr lang="it-IT"/>
          </a:p>
        </p:txBody>
      </p:sp>
    </p:spTree>
    <p:extLst>
      <p:ext uri="{BB962C8B-B14F-4D97-AF65-F5344CB8AC3E}">
        <p14:creationId xmlns:p14="http://schemas.microsoft.com/office/powerpoint/2010/main" val="598574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133</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134</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135</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137</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138</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spTree>
    <p:extLst>
      <p:ext uri="{BB962C8B-B14F-4D97-AF65-F5344CB8AC3E}">
        <p14:creationId xmlns:p14="http://schemas.microsoft.com/office/powerpoint/2010/main" val="12689506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144</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145</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146</a:t>
            </a:fld>
            <a:endParaRPr lang="it-IT"/>
          </a:p>
        </p:txBody>
      </p:sp>
    </p:spTree>
    <p:extLst>
      <p:ext uri="{BB962C8B-B14F-4D97-AF65-F5344CB8AC3E}">
        <p14:creationId xmlns:p14="http://schemas.microsoft.com/office/powerpoint/2010/main" val="11600814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147</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15</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152</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153</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154</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155</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spTree>
    <p:extLst>
      <p:ext uri="{BB962C8B-B14F-4D97-AF65-F5344CB8AC3E}">
        <p14:creationId xmlns:p14="http://schemas.microsoft.com/office/powerpoint/2010/main" val="6676028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159</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16</a:t>
            </a:fld>
            <a:endParaRPr lang="en-US"/>
          </a:p>
        </p:txBody>
      </p:sp>
    </p:spTree>
    <p:extLst>
      <p:ext uri="{BB962C8B-B14F-4D97-AF65-F5344CB8AC3E}">
        <p14:creationId xmlns:p14="http://schemas.microsoft.com/office/powerpoint/2010/main" val="15557178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16175117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161</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162</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163</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164</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168</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169</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a:t>
            </a:fld>
            <a:endParaRPr lang="it-IT"/>
          </a:p>
        </p:txBody>
      </p:sp>
    </p:spTree>
    <p:extLst>
      <p:ext uri="{BB962C8B-B14F-4D97-AF65-F5344CB8AC3E}">
        <p14:creationId xmlns:p14="http://schemas.microsoft.com/office/powerpoint/2010/main" val="30577939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spTree>
    <p:extLst>
      <p:ext uri="{BB962C8B-B14F-4D97-AF65-F5344CB8AC3E}">
        <p14:creationId xmlns:p14="http://schemas.microsoft.com/office/powerpoint/2010/main" val="9340644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172</a:t>
            </a:fld>
            <a:endParaRPr lang="it-IT"/>
          </a:p>
        </p:txBody>
      </p:sp>
    </p:spTree>
    <p:extLst>
      <p:ext uri="{BB962C8B-B14F-4D97-AF65-F5344CB8AC3E}">
        <p14:creationId xmlns:p14="http://schemas.microsoft.com/office/powerpoint/2010/main" val="41725515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173</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174</a:t>
            </a:fld>
            <a:endParaRPr lang="it-IT"/>
          </a:p>
        </p:txBody>
      </p:sp>
    </p:spTree>
    <p:extLst>
      <p:ext uri="{BB962C8B-B14F-4D97-AF65-F5344CB8AC3E}">
        <p14:creationId xmlns:p14="http://schemas.microsoft.com/office/powerpoint/2010/main" val="9233314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175</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177</a:t>
            </a:fld>
            <a:endParaRPr lang="it-IT"/>
          </a:p>
        </p:txBody>
      </p:sp>
    </p:spTree>
    <p:extLst>
      <p:ext uri="{BB962C8B-B14F-4D97-AF65-F5344CB8AC3E}">
        <p14:creationId xmlns:p14="http://schemas.microsoft.com/office/powerpoint/2010/main" val="7336054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178</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181</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182</a:t>
            </a:fld>
            <a:endParaRPr lang="it-IT"/>
          </a:p>
        </p:txBody>
      </p:sp>
    </p:spTree>
    <p:extLst>
      <p:ext uri="{BB962C8B-B14F-4D97-AF65-F5344CB8AC3E}">
        <p14:creationId xmlns:p14="http://schemas.microsoft.com/office/powerpoint/2010/main" val="39159515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183</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184</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185</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187</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188</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191</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194</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196</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197</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198</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199</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a:t>
            </a:fld>
            <a:endParaRPr lang="it-IT"/>
          </a:p>
        </p:txBody>
      </p:sp>
    </p:spTree>
    <p:extLst>
      <p:ext uri="{BB962C8B-B14F-4D97-AF65-F5344CB8AC3E}">
        <p14:creationId xmlns:p14="http://schemas.microsoft.com/office/powerpoint/2010/main" val="105741195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200</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201</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203</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204</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205</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206</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207</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208</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t>Service 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a:t>
            </a:fld>
            <a:endParaRPr lang="it-IT"/>
          </a:p>
        </p:txBody>
      </p:sp>
    </p:spTree>
    <p:extLst>
      <p:ext uri="{BB962C8B-B14F-4D97-AF65-F5344CB8AC3E}">
        <p14:creationId xmlns:p14="http://schemas.microsoft.com/office/powerpoint/2010/main" val="35562279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spTree>
    <p:extLst>
      <p:ext uri="{BB962C8B-B14F-4D97-AF65-F5344CB8AC3E}">
        <p14:creationId xmlns:p14="http://schemas.microsoft.com/office/powerpoint/2010/main" val="37975210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211</a:t>
            </a:fld>
            <a:endParaRPr lang="it-IT"/>
          </a:p>
        </p:txBody>
      </p:sp>
    </p:spTree>
    <p:extLst>
      <p:ext uri="{BB962C8B-B14F-4D97-AF65-F5344CB8AC3E}">
        <p14:creationId xmlns:p14="http://schemas.microsoft.com/office/powerpoint/2010/main" val="56610270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213</a:t>
            </a:fld>
            <a:endParaRPr lang="it-IT"/>
          </a:p>
        </p:txBody>
      </p:sp>
    </p:spTree>
    <p:extLst>
      <p:ext uri="{BB962C8B-B14F-4D97-AF65-F5344CB8AC3E}">
        <p14:creationId xmlns:p14="http://schemas.microsoft.com/office/powerpoint/2010/main" val="34902978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215</a:t>
            </a:fld>
            <a:endParaRPr lang="it-IT"/>
          </a:p>
        </p:txBody>
      </p:sp>
    </p:spTree>
    <p:extLst>
      <p:ext uri="{BB962C8B-B14F-4D97-AF65-F5344CB8AC3E}">
        <p14:creationId xmlns:p14="http://schemas.microsoft.com/office/powerpoint/2010/main" val="33512989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216</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218</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a:p>
        </p:txBody>
      </p:sp>
    </p:spTree>
    <p:extLst>
      <p:ext uri="{BB962C8B-B14F-4D97-AF65-F5344CB8AC3E}">
        <p14:creationId xmlns:p14="http://schemas.microsoft.com/office/powerpoint/2010/main" val="30983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spTree>
    <p:extLst>
      <p:ext uri="{BB962C8B-B14F-4D97-AF65-F5344CB8AC3E}">
        <p14:creationId xmlns:p14="http://schemas.microsoft.com/office/powerpoint/2010/main" val="342562498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221</a:t>
            </a:fld>
            <a:endParaRPr lang="it-IT"/>
          </a:p>
        </p:txBody>
      </p:sp>
    </p:spTree>
    <p:extLst>
      <p:ext uri="{BB962C8B-B14F-4D97-AF65-F5344CB8AC3E}">
        <p14:creationId xmlns:p14="http://schemas.microsoft.com/office/powerpoint/2010/main" val="169165117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222</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223</a:t>
            </a:fld>
            <a:endParaRPr lang="it-IT"/>
          </a:p>
        </p:txBody>
      </p:sp>
    </p:spTree>
    <p:extLst>
      <p:ext uri="{BB962C8B-B14F-4D97-AF65-F5344CB8AC3E}">
        <p14:creationId xmlns:p14="http://schemas.microsoft.com/office/powerpoint/2010/main" val="3821867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224</a:t>
            </a:fld>
            <a:endParaRPr lang="it-IT"/>
          </a:p>
        </p:txBody>
      </p:sp>
    </p:spTree>
    <p:extLst>
      <p:ext uri="{BB962C8B-B14F-4D97-AF65-F5344CB8AC3E}">
        <p14:creationId xmlns:p14="http://schemas.microsoft.com/office/powerpoint/2010/main" val="17351543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225</a:t>
            </a:fld>
            <a:endParaRPr lang="it-IT"/>
          </a:p>
        </p:txBody>
      </p:sp>
    </p:spTree>
    <p:extLst>
      <p:ext uri="{BB962C8B-B14F-4D97-AF65-F5344CB8AC3E}">
        <p14:creationId xmlns:p14="http://schemas.microsoft.com/office/powerpoint/2010/main" val="19949009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a:p>
        </p:txBody>
      </p:sp>
    </p:spTree>
    <p:extLst>
      <p:ext uri="{BB962C8B-B14F-4D97-AF65-F5344CB8AC3E}">
        <p14:creationId xmlns:p14="http://schemas.microsoft.com/office/powerpoint/2010/main" val="36028342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228</a:t>
            </a:fld>
            <a:endParaRPr lang="it-IT"/>
          </a:p>
        </p:txBody>
      </p:sp>
    </p:spTree>
    <p:extLst>
      <p:ext uri="{BB962C8B-B14F-4D97-AF65-F5344CB8AC3E}">
        <p14:creationId xmlns:p14="http://schemas.microsoft.com/office/powerpoint/2010/main" val="6543345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229</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23</a:t>
            </a:fld>
            <a:endParaRPr lang="it-IT"/>
          </a:p>
        </p:txBody>
      </p:sp>
    </p:spTree>
    <p:extLst>
      <p:ext uri="{BB962C8B-B14F-4D97-AF65-F5344CB8AC3E}">
        <p14:creationId xmlns:p14="http://schemas.microsoft.com/office/powerpoint/2010/main" val="42264258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230</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231</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24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Data are more and more heterogeneous and complex</a:t>
            </a:r>
          </a:p>
          <a:p>
            <a:pPr lvl="1"/>
            <a:r>
              <a:rPr lang="en-US" dirty="0"/>
              <a:t>Raw data are difficult to obtain, interpret, describe, and maintain</a:t>
            </a:r>
          </a:p>
          <a:p>
            <a:pPr lvl="1"/>
            <a:r>
              <a:rPr lang="en-US" dirty="0"/>
              <a:t>There is a need for describing/curating the data to make them consumable</a:t>
            </a:r>
          </a:p>
          <a:p>
            <a:r>
              <a:rPr lang="en-US"/>
              <a:t>Where are we collecting and processing data?</a:t>
            </a:r>
          </a:p>
          <a:p>
            <a:pPr lvl="1"/>
            <a:r>
              <a:rPr lang="en-US"/>
              <a:t>Getting </a:t>
            </a:r>
            <a:r>
              <a:rPr lang="en-US" dirty="0"/>
              <a:t>value from data is not only a matter of 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345511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 The most popular data model is relational that represents data as a set of tables."</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a:p>
        </p:txBody>
      </p:sp>
      <p:sp>
        <p:nvSpPr>
          <p:cNvPr id="2" name="Content Placeholder 1">
            <a:extLst>
              <a:ext uri="{FF2B5EF4-FFF2-40B4-BE49-F238E27FC236}">
                <a16:creationId xmlns:a16="http://schemas.microsoft.com/office/drawing/2014/main" id="{0909B469-1CE5-4A25-8DAC-3FABE0599C70}"/>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2"/>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spTree>
    <p:extLst>
      <p:ext uri="{BB962C8B-B14F-4D97-AF65-F5344CB8AC3E}">
        <p14:creationId xmlns:p14="http://schemas.microsoft.com/office/powerpoint/2010/main" val="309268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a:t>
            </a:fld>
            <a:endParaRPr lang="it-IT"/>
          </a:p>
        </p:txBody>
      </p:sp>
    </p:spTree>
    <p:extLst>
      <p:ext uri="{BB962C8B-B14F-4D97-AF65-F5344CB8AC3E}">
        <p14:creationId xmlns:p14="http://schemas.microsoft.com/office/powerpoint/2010/main" val="162313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0000"/>
                </a:solidFill>
              </a:rPr>
              <a:t>integrated</a:t>
            </a:r>
            <a:r>
              <a:rPr lang="en-US" dirty="0"/>
              <a:t> set of technologies that collectively meets an organization’s </a:t>
            </a:r>
            <a:r>
              <a:rPr lang="en-US" dirty="0">
                <a:solidFill>
                  <a:srgbClr val="FF0000"/>
                </a:solidFill>
              </a:rPr>
              <a:t>end-to-end data needs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2238399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it-IT" dirty="0" err="1"/>
              <a:t>Table</a:t>
            </a:r>
            <a:r>
              <a:rPr lang="it-IT" dirty="0"/>
              <a:t> of </a:t>
            </a:r>
            <a:r>
              <a:rPr lang="it-IT" dirty="0" err="1"/>
              <a:t>Contents</a:t>
            </a:r>
            <a:r>
              <a:rPr lang="it-IT" dirty="0"/>
              <a:t> and </a:t>
            </a:r>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Big Data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Cluster on-premises vs in the cloud</a:t>
            </a:r>
          </a:p>
          <a:p>
            <a:pPr lvl="1"/>
            <a:r>
              <a:rPr lang="en-US" dirty="0"/>
              <a:t>Deploy real case studies on a cloud provider</a:t>
            </a:r>
          </a:p>
          <a:p>
            <a:r>
              <a:rPr lang="en-US" dirty="0"/>
              <a:t>Seminars by companies working with cloud and big data platforms</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Management: 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4068593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management: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33</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34</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688802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36</a:t>
            </a:fld>
            <a:endParaRPr lang="it-IT"/>
          </a:p>
        </p:txBody>
      </p:sp>
    </p:spTree>
    <p:extLst>
      <p:ext uri="{BB962C8B-B14F-4D97-AF65-F5344CB8AC3E}">
        <p14:creationId xmlns:p14="http://schemas.microsoft.com/office/powerpoint/2010/main" val="3424329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37</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38</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39</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40</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42</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An intentionally designed 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en-US" noProof="0" dirty="0"/>
              <a:t>Hadoop-based data platform</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45</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46</a:t>
            </a:fld>
            <a:endParaRPr lang="it-IT"/>
          </a:p>
        </p:txBody>
      </p:sp>
    </p:spTree>
    <p:extLst>
      <p:ext uri="{BB962C8B-B14F-4D97-AF65-F5344CB8AC3E}">
        <p14:creationId xmlns:p14="http://schemas.microsoft.com/office/powerpoint/2010/main" val="1227029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48</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From PaaS to </a:t>
            </a:r>
            <a:r>
              <a:rPr lang="en-US" dirty="0" err="1"/>
              <a:t>FaaS</a:t>
            </a:r>
            <a:r>
              <a:rPr lang="en-US" dirty="0"/>
              <a:t> (serverless)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49</a:t>
            </a:fld>
            <a:endParaRPr lang="it-IT"/>
          </a:p>
        </p:txBody>
      </p:sp>
    </p:spTree>
    <p:extLst>
      <p:ext uri="{BB962C8B-B14F-4D97-AF65-F5344CB8AC3E}">
        <p14:creationId xmlns:p14="http://schemas.microsoft.com/office/powerpoint/2010/main" val="3743786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50</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Public</a:t>
            </a:r>
            <a:r>
              <a:rPr lang="en-US" dirty="0"/>
              <a:t>: accessible to anyone willing to pay (e.g., Microsoft, AWS, Google)</a:t>
            </a:r>
          </a:p>
          <a:p>
            <a:r>
              <a:rPr lang="en-US" b="1" dirty="0"/>
              <a:t>Private</a:t>
            </a:r>
            <a:r>
              <a:rPr lang="en-US" dirty="0"/>
              <a:t>: accessible by individuals within an institution</a:t>
            </a:r>
          </a:p>
          <a:p>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51</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52</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53</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55</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09776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25859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09776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58561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09776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42216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09776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0778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09776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45385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09776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44667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09776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28636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0882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65865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53868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37199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63632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89688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867572" y="1729899"/>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57</a:t>
            </a:fld>
            <a:endParaRPr lang="it-IT"/>
          </a:p>
        </p:txBody>
      </p:sp>
    </p:spTree>
    <p:extLst>
      <p:ext uri="{BB962C8B-B14F-4D97-AF65-F5344CB8AC3E}">
        <p14:creationId xmlns:p14="http://schemas.microsoft.com/office/powerpoint/2010/main" val="3484253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lstStyle/>
          <a:p>
            <a:r>
              <a:rPr lang="en-US" dirty="0"/>
              <a:t>From PaaS to </a:t>
            </a:r>
            <a:r>
              <a:rPr lang="en-US" dirty="0" err="1"/>
              <a:t>FaaS</a:t>
            </a:r>
            <a:endParaRPr lang="en-US" dirty="0"/>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5181600" cy="4351338"/>
          </a:xfrm>
        </p:spPr>
        <p:txBody>
          <a:bodyPr/>
          <a:lstStyle/>
          <a:p>
            <a:r>
              <a:rPr lang="en-US" dirty="0"/>
              <a:t>Containers and virtual machines are packaged computing environments </a:t>
            </a:r>
          </a:p>
          <a:p>
            <a:endParaRPr lang="en-US" dirty="0"/>
          </a:p>
          <a:p>
            <a:r>
              <a:rPr lang="en-US" dirty="0"/>
              <a:t>Containers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Containers are “light” and take just seconds to start</a:t>
            </a:r>
          </a:p>
          <a:p>
            <a:r>
              <a:rPr lang="en-US" dirty="0"/>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Tree>
    <p:extLst>
      <p:ext uri="{BB962C8B-B14F-4D97-AF65-F5344CB8AC3E}">
        <p14:creationId xmlns:p14="http://schemas.microsoft.com/office/powerpoint/2010/main" val="3952187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59</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61</a:t>
            </a:fld>
            <a:endParaRPr lang="it-IT"/>
          </a:p>
        </p:txBody>
      </p:sp>
      <p:sp>
        <p:nvSpPr>
          <p:cNvPr id="6" name="Freeform: Shape 5">
            <a:extLst>
              <a:ext uri="{FF2B5EF4-FFF2-40B4-BE49-F238E27FC236}">
                <a16:creationId xmlns:a16="http://schemas.microsoft.com/office/drawing/2014/main" id="{CBD9667D-001E-4E3C-A002-8C1D2F65C4F9}"/>
              </a:ext>
            </a:extLst>
          </p:cNvPr>
          <p:cNvSpPr/>
          <p:nvPr/>
        </p:nvSpPr>
        <p:spPr>
          <a:xfrm>
            <a:off x="1395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B5AD3068-321C-4B03-9F0B-12BEC1D565ED}"/>
              </a:ext>
            </a:extLst>
          </p:cNvPr>
          <p:cNvSpPr txBox="1"/>
          <p:nvPr/>
        </p:nvSpPr>
        <p:spPr>
          <a:xfrm>
            <a:off x="155416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8" name="Freeform: Shape 7">
            <a:extLst>
              <a:ext uri="{FF2B5EF4-FFF2-40B4-BE49-F238E27FC236}">
                <a16:creationId xmlns:a16="http://schemas.microsoft.com/office/drawing/2014/main" id="{4ABCD989-EAB7-44C9-8E5D-3689B3AFE2CE}"/>
              </a:ext>
            </a:extLst>
          </p:cNvPr>
          <p:cNvSpPr/>
          <p:nvPr/>
        </p:nvSpPr>
        <p:spPr>
          <a:xfrm>
            <a:off x="1395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B8221311-F579-4BC9-85B3-6DD08D9B407C}"/>
              </a:ext>
            </a:extLst>
          </p:cNvPr>
          <p:cNvSpPr txBox="1"/>
          <p:nvPr/>
        </p:nvSpPr>
        <p:spPr>
          <a:xfrm>
            <a:off x="188118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1" name="Freeform: Shape 10">
            <a:extLst>
              <a:ext uri="{FF2B5EF4-FFF2-40B4-BE49-F238E27FC236}">
                <a16:creationId xmlns:a16="http://schemas.microsoft.com/office/drawing/2014/main" id="{938F0FF2-42A4-4145-8738-A7C42A1A584D}"/>
              </a:ext>
            </a:extLst>
          </p:cNvPr>
          <p:cNvSpPr/>
          <p:nvPr/>
        </p:nvSpPr>
        <p:spPr>
          <a:xfrm>
            <a:off x="1395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797F96E0-5534-4157-AD72-2DD6B273EA78}"/>
              </a:ext>
            </a:extLst>
          </p:cNvPr>
          <p:cNvSpPr txBox="1"/>
          <p:nvPr/>
        </p:nvSpPr>
        <p:spPr>
          <a:xfrm>
            <a:off x="171773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3" name="Freeform: Shape 12">
            <a:extLst>
              <a:ext uri="{FF2B5EF4-FFF2-40B4-BE49-F238E27FC236}">
                <a16:creationId xmlns:a16="http://schemas.microsoft.com/office/drawing/2014/main" id="{2210A5E1-E244-4C2F-B428-907CF633A72A}"/>
              </a:ext>
            </a:extLst>
          </p:cNvPr>
          <p:cNvSpPr/>
          <p:nvPr/>
        </p:nvSpPr>
        <p:spPr>
          <a:xfrm>
            <a:off x="1395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083F19A7-1537-437A-AA6B-4215D09F3024}"/>
              </a:ext>
            </a:extLst>
          </p:cNvPr>
          <p:cNvSpPr txBox="1"/>
          <p:nvPr/>
        </p:nvSpPr>
        <p:spPr>
          <a:xfrm>
            <a:off x="150335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5" name="Freeform: Shape 14">
            <a:extLst>
              <a:ext uri="{FF2B5EF4-FFF2-40B4-BE49-F238E27FC236}">
                <a16:creationId xmlns:a16="http://schemas.microsoft.com/office/drawing/2014/main" id="{C1412B38-123F-454B-BEA4-3C6231E88B66}"/>
              </a:ext>
            </a:extLst>
          </p:cNvPr>
          <p:cNvSpPr/>
          <p:nvPr/>
        </p:nvSpPr>
        <p:spPr>
          <a:xfrm>
            <a:off x="1395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E08B2D24-8118-4550-83FD-49552A0F5258}"/>
              </a:ext>
            </a:extLst>
          </p:cNvPr>
          <p:cNvSpPr txBox="1"/>
          <p:nvPr/>
        </p:nvSpPr>
        <p:spPr>
          <a:xfrm>
            <a:off x="174942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7" name="Freeform: Shape 16">
            <a:extLst>
              <a:ext uri="{FF2B5EF4-FFF2-40B4-BE49-F238E27FC236}">
                <a16:creationId xmlns:a16="http://schemas.microsoft.com/office/drawing/2014/main" id="{3A87DB7E-EF84-4DC2-BDF1-8853B0356135}"/>
              </a:ext>
            </a:extLst>
          </p:cNvPr>
          <p:cNvSpPr/>
          <p:nvPr/>
        </p:nvSpPr>
        <p:spPr>
          <a:xfrm>
            <a:off x="1395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AE399C72-546F-40A2-97D1-3EC0DFD8EC30}"/>
              </a:ext>
            </a:extLst>
          </p:cNvPr>
          <p:cNvSpPr txBox="1"/>
          <p:nvPr/>
        </p:nvSpPr>
        <p:spPr>
          <a:xfrm>
            <a:off x="174224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19" name="Freeform: Shape 18">
            <a:extLst>
              <a:ext uri="{FF2B5EF4-FFF2-40B4-BE49-F238E27FC236}">
                <a16:creationId xmlns:a16="http://schemas.microsoft.com/office/drawing/2014/main" id="{298F37BA-E912-4447-A645-AB7368ECFDD4}"/>
              </a:ext>
            </a:extLst>
          </p:cNvPr>
          <p:cNvSpPr/>
          <p:nvPr/>
        </p:nvSpPr>
        <p:spPr>
          <a:xfrm>
            <a:off x="1395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54ACC39E-996E-4613-B9B8-320D80279BC2}"/>
              </a:ext>
            </a:extLst>
          </p:cNvPr>
          <p:cNvSpPr txBox="1"/>
          <p:nvPr/>
        </p:nvSpPr>
        <p:spPr>
          <a:xfrm>
            <a:off x="158194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1" name="Freeform: Shape 20">
            <a:extLst>
              <a:ext uri="{FF2B5EF4-FFF2-40B4-BE49-F238E27FC236}">
                <a16:creationId xmlns:a16="http://schemas.microsoft.com/office/drawing/2014/main" id="{1542F667-366C-4C26-801C-08B3CA970E37}"/>
              </a:ext>
            </a:extLst>
          </p:cNvPr>
          <p:cNvSpPr/>
          <p:nvPr/>
        </p:nvSpPr>
        <p:spPr>
          <a:xfrm>
            <a:off x="34909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3F4031B1-6273-4A91-ACF9-60FDE3F98690}"/>
              </a:ext>
            </a:extLst>
          </p:cNvPr>
          <p:cNvSpPr txBox="1"/>
          <p:nvPr/>
        </p:nvSpPr>
        <p:spPr>
          <a:xfrm>
            <a:off x="365174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23" name="Freeform: Shape 22">
            <a:extLst>
              <a:ext uri="{FF2B5EF4-FFF2-40B4-BE49-F238E27FC236}">
                <a16:creationId xmlns:a16="http://schemas.microsoft.com/office/drawing/2014/main" id="{075B7BFE-CFFD-44F7-A11D-EE5B6815BAA7}"/>
              </a:ext>
            </a:extLst>
          </p:cNvPr>
          <p:cNvSpPr/>
          <p:nvPr/>
        </p:nvSpPr>
        <p:spPr>
          <a:xfrm>
            <a:off x="34909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D9962DC9-6329-468C-B5A7-2135244DA32B}"/>
              </a:ext>
            </a:extLst>
          </p:cNvPr>
          <p:cNvSpPr txBox="1"/>
          <p:nvPr/>
        </p:nvSpPr>
        <p:spPr>
          <a:xfrm>
            <a:off x="397876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25" name="Freeform: Shape 24">
            <a:extLst>
              <a:ext uri="{FF2B5EF4-FFF2-40B4-BE49-F238E27FC236}">
                <a16:creationId xmlns:a16="http://schemas.microsoft.com/office/drawing/2014/main" id="{A1B48DE4-EB4E-4B84-895C-B1D965D642FB}"/>
              </a:ext>
            </a:extLst>
          </p:cNvPr>
          <p:cNvSpPr/>
          <p:nvPr/>
        </p:nvSpPr>
        <p:spPr>
          <a:xfrm>
            <a:off x="34909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3066CA98-23EE-4AFD-8B5E-A83B490FE066}"/>
              </a:ext>
            </a:extLst>
          </p:cNvPr>
          <p:cNvSpPr txBox="1"/>
          <p:nvPr/>
        </p:nvSpPr>
        <p:spPr>
          <a:xfrm>
            <a:off x="381531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27" name="Freeform: Shape 26">
            <a:extLst>
              <a:ext uri="{FF2B5EF4-FFF2-40B4-BE49-F238E27FC236}">
                <a16:creationId xmlns:a16="http://schemas.microsoft.com/office/drawing/2014/main" id="{0BBC44CC-A9A3-480D-869F-F9B27B8ED18D}"/>
              </a:ext>
            </a:extLst>
          </p:cNvPr>
          <p:cNvSpPr/>
          <p:nvPr/>
        </p:nvSpPr>
        <p:spPr>
          <a:xfrm>
            <a:off x="34909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48CE4493-E670-4D9B-B838-BC6ECA2F85F5}"/>
              </a:ext>
            </a:extLst>
          </p:cNvPr>
          <p:cNvSpPr txBox="1"/>
          <p:nvPr/>
        </p:nvSpPr>
        <p:spPr>
          <a:xfrm>
            <a:off x="360093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29" name="Freeform: Shape 28">
            <a:extLst>
              <a:ext uri="{FF2B5EF4-FFF2-40B4-BE49-F238E27FC236}">
                <a16:creationId xmlns:a16="http://schemas.microsoft.com/office/drawing/2014/main" id="{F4CFBC59-EE73-475D-AFE6-D83430A144A7}"/>
              </a:ext>
            </a:extLst>
          </p:cNvPr>
          <p:cNvSpPr/>
          <p:nvPr/>
        </p:nvSpPr>
        <p:spPr>
          <a:xfrm>
            <a:off x="34909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215A65C8-5CC3-40BF-B63D-CD9C08AF8B27}"/>
              </a:ext>
            </a:extLst>
          </p:cNvPr>
          <p:cNvSpPr txBox="1"/>
          <p:nvPr/>
        </p:nvSpPr>
        <p:spPr>
          <a:xfrm>
            <a:off x="384700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31" name="Freeform: Shape 30">
            <a:extLst>
              <a:ext uri="{FF2B5EF4-FFF2-40B4-BE49-F238E27FC236}">
                <a16:creationId xmlns:a16="http://schemas.microsoft.com/office/drawing/2014/main" id="{26C7CAF5-CBAF-4393-B9BA-DAFDE76C99FF}"/>
              </a:ext>
            </a:extLst>
          </p:cNvPr>
          <p:cNvSpPr/>
          <p:nvPr/>
        </p:nvSpPr>
        <p:spPr>
          <a:xfrm>
            <a:off x="34909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36D806DE-92B4-416D-9D61-6F7686AD3597}"/>
              </a:ext>
            </a:extLst>
          </p:cNvPr>
          <p:cNvSpPr txBox="1"/>
          <p:nvPr/>
        </p:nvSpPr>
        <p:spPr>
          <a:xfrm>
            <a:off x="383982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33" name="Freeform: Shape 32">
            <a:extLst>
              <a:ext uri="{FF2B5EF4-FFF2-40B4-BE49-F238E27FC236}">
                <a16:creationId xmlns:a16="http://schemas.microsoft.com/office/drawing/2014/main" id="{3C461232-89BB-4EBE-9C36-A653B856D16F}"/>
              </a:ext>
            </a:extLst>
          </p:cNvPr>
          <p:cNvSpPr/>
          <p:nvPr/>
        </p:nvSpPr>
        <p:spPr>
          <a:xfrm>
            <a:off x="34909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86AED0FD-596A-45F4-885F-D2798BF11876}"/>
              </a:ext>
            </a:extLst>
          </p:cNvPr>
          <p:cNvSpPr txBox="1"/>
          <p:nvPr/>
        </p:nvSpPr>
        <p:spPr>
          <a:xfrm>
            <a:off x="367951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35" name="Freeform: Shape 34">
            <a:extLst>
              <a:ext uri="{FF2B5EF4-FFF2-40B4-BE49-F238E27FC236}">
                <a16:creationId xmlns:a16="http://schemas.microsoft.com/office/drawing/2014/main" id="{F5B651A3-AA82-454C-AA86-EA6E6139B5BA}"/>
              </a:ext>
            </a:extLst>
          </p:cNvPr>
          <p:cNvSpPr/>
          <p:nvPr/>
        </p:nvSpPr>
        <p:spPr>
          <a:xfrm>
            <a:off x="5586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798256A6-9CAA-4CDC-B437-C7025CD5FB3C}"/>
              </a:ext>
            </a:extLst>
          </p:cNvPr>
          <p:cNvSpPr txBox="1"/>
          <p:nvPr/>
        </p:nvSpPr>
        <p:spPr>
          <a:xfrm>
            <a:off x="5749318"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37" name="Freeform: Shape 36">
            <a:extLst>
              <a:ext uri="{FF2B5EF4-FFF2-40B4-BE49-F238E27FC236}">
                <a16:creationId xmlns:a16="http://schemas.microsoft.com/office/drawing/2014/main" id="{4A373FE3-A76A-4284-99AC-FC3B60F49C30}"/>
              </a:ext>
            </a:extLst>
          </p:cNvPr>
          <p:cNvSpPr/>
          <p:nvPr/>
        </p:nvSpPr>
        <p:spPr>
          <a:xfrm>
            <a:off x="5586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B074121B-8B7F-4496-805C-69D43AD03870}"/>
              </a:ext>
            </a:extLst>
          </p:cNvPr>
          <p:cNvSpPr txBox="1"/>
          <p:nvPr/>
        </p:nvSpPr>
        <p:spPr>
          <a:xfrm>
            <a:off x="6076339"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39" name="Freeform: Shape 38">
            <a:extLst>
              <a:ext uri="{FF2B5EF4-FFF2-40B4-BE49-F238E27FC236}">
                <a16:creationId xmlns:a16="http://schemas.microsoft.com/office/drawing/2014/main" id="{524441D1-22AD-407E-B5E2-A5DC08803C37}"/>
              </a:ext>
            </a:extLst>
          </p:cNvPr>
          <p:cNvSpPr/>
          <p:nvPr/>
        </p:nvSpPr>
        <p:spPr>
          <a:xfrm>
            <a:off x="5586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307A00DE-5690-421C-8C61-F4958AE042B1}"/>
              </a:ext>
            </a:extLst>
          </p:cNvPr>
          <p:cNvSpPr txBox="1"/>
          <p:nvPr/>
        </p:nvSpPr>
        <p:spPr>
          <a:xfrm>
            <a:off x="5912890"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41" name="Freeform: Shape 40">
            <a:extLst>
              <a:ext uri="{FF2B5EF4-FFF2-40B4-BE49-F238E27FC236}">
                <a16:creationId xmlns:a16="http://schemas.microsoft.com/office/drawing/2014/main" id="{0D6015F0-85F5-4C74-B5CD-A2817348678D}"/>
              </a:ext>
            </a:extLst>
          </p:cNvPr>
          <p:cNvSpPr/>
          <p:nvPr/>
        </p:nvSpPr>
        <p:spPr>
          <a:xfrm>
            <a:off x="5586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243E9947-566E-4C22-A4FF-CF5FE753FB0E}"/>
              </a:ext>
            </a:extLst>
          </p:cNvPr>
          <p:cNvSpPr txBox="1"/>
          <p:nvPr/>
        </p:nvSpPr>
        <p:spPr>
          <a:xfrm>
            <a:off x="5698521"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43" name="Freeform: Shape 42">
            <a:extLst>
              <a:ext uri="{FF2B5EF4-FFF2-40B4-BE49-F238E27FC236}">
                <a16:creationId xmlns:a16="http://schemas.microsoft.com/office/drawing/2014/main" id="{63D611AD-9BC6-4130-8AFC-3DE46C64CA17}"/>
              </a:ext>
            </a:extLst>
          </p:cNvPr>
          <p:cNvSpPr/>
          <p:nvPr/>
        </p:nvSpPr>
        <p:spPr>
          <a:xfrm>
            <a:off x="5586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4" name="TextBox 43">
            <a:extLst>
              <a:ext uri="{FF2B5EF4-FFF2-40B4-BE49-F238E27FC236}">
                <a16:creationId xmlns:a16="http://schemas.microsoft.com/office/drawing/2014/main" id="{2BDB7842-95A7-492C-A95E-BFD93F005C2E}"/>
              </a:ext>
            </a:extLst>
          </p:cNvPr>
          <p:cNvSpPr txBox="1"/>
          <p:nvPr/>
        </p:nvSpPr>
        <p:spPr>
          <a:xfrm>
            <a:off x="5944580"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45" name="Freeform: Shape 44">
            <a:extLst>
              <a:ext uri="{FF2B5EF4-FFF2-40B4-BE49-F238E27FC236}">
                <a16:creationId xmlns:a16="http://schemas.microsoft.com/office/drawing/2014/main" id="{5E3CC0E4-B036-4E5B-9791-8F469A12E0A3}"/>
              </a:ext>
            </a:extLst>
          </p:cNvPr>
          <p:cNvSpPr/>
          <p:nvPr/>
        </p:nvSpPr>
        <p:spPr>
          <a:xfrm>
            <a:off x="5586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6" name="TextBox 45">
            <a:extLst>
              <a:ext uri="{FF2B5EF4-FFF2-40B4-BE49-F238E27FC236}">
                <a16:creationId xmlns:a16="http://schemas.microsoft.com/office/drawing/2014/main" id="{44C4C716-99BD-4C13-BE76-C354837F12C1}"/>
              </a:ext>
            </a:extLst>
          </p:cNvPr>
          <p:cNvSpPr txBox="1"/>
          <p:nvPr/>
        </p:nvSpPr>
        <p:spPr>
          <a:xfrm>
            <a:off x="5937408"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47" name="Freeform: Shape 46">
            <a:extLst>
              <a:ext uri="{FF2B5EF4-FFF2-40B4-BE49-F238E27FC236}">
                <a16:creationId xmlns:a16="http://schemas.microsoft.com/office/drawing/2014/main" id="{8BCC281C-2F98-428C-9397-8426CBB0B48B}"/>
              </a:ext>
            </a:extLst>
          </p:cNvPr>
          <p:cNvSpPr/>
          <p:nvPr/>
        </p:nvSpPr>
        <p:spPr>
          <a:xfrm>
            <a:off x="5586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8" name="TextBox 47">
            <a:extLst>
              <a:ext uri="{FF2B5EF4-FFF2-40B4-BE49-F238E27FC236}">
                <a16:creationId xmlns:a16="http://schemas.microsoft.com/office/drawing/2014/main" id="{C2F3AC44-8D29-4199-AD3D-A5875AB9E591}"/>
              </a:ext>
            </a:extLst>
          </p:cNvPr>
          <p:cNvSpPr txBox="1"/>
          <p:nvPr/>
        </p:nvSpPr>
        <p:spPr>
          <a:xfrm>
            <a:off x="5777102"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49" name="Freeform: Shape 48">
            <a:extLst>
              <a:ext uri="{FF2B5EF4-FFF2-40B4-BE49-F238E27FC236}">
                <a16:creationId xmlns:a16="http://schemas.microsoft.com/office/drawing/2014/main" id="{05806410-F079-4550-AC5F-91EAFB8D7C82}"/>
              </a:ext>
            </a:extLst>
          </p:cNvPr>
          <p:cNvSpPr/>
          <p:nvPr/>
        </p:nvSpPr>
        <p:spPr>
          <a:xfrm>
            <a:off x="772953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50" name="TextBox 49">
            <a:extLst>
              <a:ext uri="{FF2B5EF4-FFF2-40B4-BE49-F238E27FC236}">
                <a16:creationId xmlns:a16="http://schemas.microsoft.com/office/drawing/2014/main" id="{4F6994FB-CE0E-4CD7-B446-B2A7889CAFAB}"/>
              </a:ext>
            </a:extLst>
          </p:cNvPr>
          <p:cNvSpPr txBox="1"/>
          <p:nvPr/>
        </p:nvSpPr>
        <p:spPr>
          <a:xfrm>
            <a:off x="789400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51" name="Freeform: Shape 50">
            <a:extLst>
              <a:ext uri="{FF2B5EF4-FFF2-40B4-BE49-F238E27FC236}">
                <a16:creationId xmlns:a16="http://schemas.microsoft.com/office/drawing/2014/main" id="{886B5E83-006A-40E3-ADF9-77BF44C944BB}"/>
              </a:ext>
            </a:extLst>
          </p:cNvPr>
          <p:cNvSpPr/>
          <p:nvPr/>
        </p:nvSpPr>
        <p:spPr>
          <a:xfrm>
            <a:off x="772953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19B003D-61E6-4B61-B51C-C487F1286F8B}"/>
              </a:ext>
            </a:extLst>
          </p:cNvPr>
          <p:cNvSpPr txBox="1"/>
          <p:nvPr/>
        </p:nvSpPr>
        <p:spPr>
          <a:xfrm>
            <a:off x="822102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53" name="Freeform: Shape 52">
            <a:extLst>
              <a:ext uri="{FF2B5EF4-FFF2-40B4-BE49-F238E27FC236}">
                <a16:creationId xmlns:a16="http://schemas.microsoft.com/office/drawing/2014/main" id="{F173B688-C86A-4D82-8130-3828BD80E989}"/>
              </a:ext>
            </a:extLst>
          </p:cNvPr>
          <p:cNvSpPr/>
          <p:nvPr/>
        </p:nvSpPr>
        <p:spPr>
          <a:xfrm>
            <a:off x="772953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C8F0FD-62FC-40E2-A955-08B09590815F}"/>
              </a:ext>
            </a:extLst>
          </p:cNvPr>
          <p:cNvSpPr txBox="1"/>
          <p:nvPr/>
        </p:nvSpPr>
        <p:spPr>
          <a:xfrm>
            <a:off x="805757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55" name="Freeform: Shape 54">
            <a:extLst>
              <a:ext uri="{FF2B5EF4-FFF2-40B4-BE49-F238E27FC236}">
                <a16:creationId xmlns:a16="http://schemas.microsoft.com/office/drawing/2014/main" id="{8E939E90-9B7F-4AA0-867F-02BB036D8242}"/>
              </a:ext>
            </a:extLst>
          </p:cNvPr>
          <p:cNvSpPr/>
          <p:nvPr/>
        </p:nvSpPr>
        <p:spPr>
          <a:xfrm>
            <a:off x="772953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3CBB84FF-93A2-4A8C-A1BF-DCB65E2D318D}"/>
              </a:ext>
            </a:extLst>
          </p:cNvPr>
          <p:cNvSpPr txBox="1"/>
          <p:nvPr/>
        </p:nvSpPr>
        <p:spPr>
          <a:xfrm>
            <a:off x="784319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57" name="Freeform: Shape 56">
            <a:extLst>
              <a:ext uri="{FF2B5EF4-FFF2-40B4-BE49-F238E27FC236}">
                <a16:creationId xmlns:a16="http://schemas.microsoft.com/office/drawing/2014/main" id="{E7DC7525-8596-4AD2-B597-96F16B1CFFA0}"/>
              </a:ext>
            </a:extLst>
          </p:cNvPr>
          <p:cNvSpPr/>
          <p:nvPr/>
        </p:nvSpPr>
        <p:spPr>
          <a:xfrm>
            <a:off x="772953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9A9BF0CE-840A-402A-B299-D5321028E259}"/>
              </a:ext>
            </a:extLst>
          </p:cNvPr>
          <p:cNvSpPr txBox="1"/>
          <p:nvPr/>
        </p:nvSpPr>
        <p:spPr>
          <a:xfrm>
            <a:off x="808926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59" name="Freeform: Shape 58">
            <a:extLst>
              <a:ext uri="{FF2B5EF4-FFF2-40B4-BE49-F238E27FC236}">
                <a16:creationId xmlns:a16="http://schemas.microsoft.com/office/drawing/2014/main" id="{D541973F-DC37-428E-8DD2-9F0893A32B5F}"/>
              </a:ext>
            </a:extLst>
          </p:cNvPr>
          <p:cNvSpPr/>
          <p:nvPr/>
        </p:nvSpPr>
        <p:spPr>
          <a:xfrm>
            <a:off x="772953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DD25F890-3AB6-4034-A941-D6449D0AB5A2}"/>
              </a:ext>
            </a:extLst>
          </p:cNvPr>
          <p:cNvSpPr txBox="1"/>
          <p:nvPr/>
        </p:nvSpPr>
        <p:spPr>
          <a:xfrm>
            <a:off x="808208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61" name="Freeform: Shape 60">
            <a:extLst>
              <a:ext uri="{FF2B5EF4-FFF2-40B4-BE49-F238E27FC236}">
                <a16:creationId xmlns:a16="http://schemas.microsoft.com/office/drawing/2014/main" id="{194C9E33-5B9C-4F26-A957-3A439F2A1EDB}"/>
              </a:ext>
            </a:extLst>
          </p:cNvPr>
          <p:cNvSpPr/>
          <p:nvPr/>
        </p:nvSpPr>
        <p:spPr>
          <a:xfrm>
            <a:off x="772953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6E9DCCC-17B2-42DF-8715-0C37B1442F59}"/>
              </a:ext>
            </a:extLst>
          </p:cNvPr>
          <p:cNvSpPr txBox="1"/>
          <p:nvPr/>
        </p:nvSpPr>
        <p:spPr>
          <a:xfrm>
            <a:off x="792178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63" name="Freeform: Shape 62">
            <a:extLst>
              <a:ext uri="{FF2B5EF4-FFF2-40B4-BE49-F238E27FC236}">
                <a16:creationId xmlns:a16="http://schemas.microsoft.com/office/drawing/2014/main" id="{1B1EF5E5-63ED-4D4A-BBCA-7FC9EC480B45}"/>
              </a:ext>
            </a:extLst>
          </p:cNvPr>
          <p:cNvSpPr/>
          <p:nvPr/>
        </p:nvSpPr>
        <p:spPr>
          <a:xfrm>
            <a:off x="13858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3B4D06E1-1BF1-4AE0-BBF6-08E9D4F22E93}"/>
              </a:ext>
            </a:extLst>
          </p:cNvPr>
          <p:cNvSpPr txBox="1"/>
          <p:nvPr/>
        </p:nvSpPr>
        <p:spPr>
          <a:xfrm>
            <a:off x="195422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5" name="Freeform: Shape 64">
            <a:extLst>
              <a:ext uri="{FF2B5EF4-FFF2-40B4-BE49-F238E27FC236}">
                <a16:creationId xmlns:a16="http://schemas.microsoft.com/office/drawing/2014/main" id="{D9CEE65B-8E65-4219-8262-9A74AB177BF7}"/>
              </a:ext>
            </a:extLst>
          </p:cNvPr>
          <p:cNvSpPr/>
          <p:nvPr/>
        </p:nvSpPr>
        <p:spPr>
          <a:xfrm>
            <a:off x="34813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DD10755D-59A3-4901-822E-0BAD7F04A929}"/>
              </a:ext>
            </a:extLst>
          </p:cNvPr>
          <p:cNvSpPr txBox="1"/>
          <p:nvPr/>
        </p:nvSpPr>
        <p:spPr>
          <a:xfrm>
            <a:off x="405180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7" name="Freeform: Shape 66">
            <a:extLst>
              <a:ext uri="{FF2B5EF4-FFF2-40B4-BE49-F238E27FC236}">
                <a16:creationId xmlns:a16="http://schemas.microsoft.com/office/drawing/2014/main" id="{9C6B0EAB-4D51-456D-B643-646297F2E88D}"/>
              </a:ext>
            </a:extLst>
          </p:cNvPr>
          <p:cNvSpPr/>
          <p:nvPr/>
        </p:nvSpPr>
        <p:spPr>
          <a:xfrm>
            <a:off x="5586412"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BD74AA9B-0D0D-4417-8616-CA3154D48BF3}"/>
              </a:ext>
            </a:extLst>
          </p:cNvPr>
          <p:cNvSpPr txBox="1"/>
          <p:nvPr/>
        </p:nvSpPr>
        <p:spPr>
          <a:xfrm>
            <a:off x="6149377"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9" name="Freeform: Shape 68">
            <a:extLst>
              <a:ext uri="{FF2B5EF4-FFF2-40B4-BE49-F238E27FC236}">
                <a16:creationId xmlns:a16="http://schemas.microsoft.com/office/drawing/2014/main" id="{22F2CEF3-BD8E-4784-9FBC-CFBD0E59220B}"/>
              </a:ext>
            </a:extLst>
          </p:cNvPr>
          <p:cNvSpPr/>
          <p:nvPr/>
        </p:nvSpPr>
        <p:spPr>
          <a:xfrm>
            <a:off x="77295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EB14B393-2E5D-4711-874B-A84282DEC382}"/>
              </a:ext>
            </a:extLst>
          </p:cNvPr>
          <p:cNvSpPr txBox="1"/>
          <p:nvPr/>
        </p:nvSpPr>
        <p:spPr>
          <a:xfrm>
            <a:off x="829406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71" name="Freeform: Shape 70">
            <a:extLst>
              <a:ext uri="{FF2B5EF4-FFF2-40B4-BE49-F238E27FC236}">
                <a16:creationId xmlns:a16="http://schemas.microsoft.com/office/drawing/2014/main" id="{4CC19695-33AC-4D15-BCCD-3F112F569574}"/>
              </a:ext>
            </a:extLst>
          </p:cNvPr>
          <p:cNvSpPr/>
          <p:nvPr/>
        </p:nvSpPr>
        <p:spPr>
          <a:xfrm>
            <a:off x="97393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4F0CF91F-7C31-4ACA-9BDE-1FA167C96CC8}"/>
              </a:ext>
            </a:extLst>
          </p:cNvPr>
          <p:cNvSpPr txBox="1"/>
          <p:nvPr/>
        </p:nvSpPr>
        <p:spPr>
          <a:xfrm>
            <a:off x="990571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73" name="Freeform: Shape 72">
            <a:extLst>
              <a:ext uri="{FF2B5EF4-FFF2-40B4-BE49-F238E27FC236}">
                <a16:creationId xmlns:a16="http://schemas.microsoft.com/office/drawing/2014/main" id="{5EC430BE-8D29-422E-B575-6ABACA007864}"/>
              </a:ext>
            </a:extLst>
          </p:cNvPr>
          <p:cNvSpPr/>
          <p:nvPr/>
        </p:nvSpPr>
        <p:spPr>
          <a:xfrm>
            <a:off x="97393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9F77E992-F384-4E08-8903-2E253B1BB89D}"/>
              </a:ext>
            </a:extLst>
          </p:cNvPr>
          <p:cNvSpPr txBox="1"/>
          <p:nvPr/>
        </p:nvSpPr>
        <p:spPr>
          <a:xfrm>
            <a:off x="1023270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75" name="Freeform: Shape 74">
            <a:extLst>
              <a:ext uri="{FF2B5EF4-FFF2-40B4-BE49-F238E27FC236}">
                <a16:creationId xmlns:a16="http://schemas.microsoft.com/office/drawing/2014/main" id="{3D273E79-D8CF-4A69-8D87-4B67CA64EAA0}"/>
              </a:ext>
            </a:extLst>
          </p:cNvPr>
          <p:cNvSpPr/>
          <p:nvPr/>
        </p:nvSpPr>
        <p:spPr>
          <a:xfrm>
            <a:off x="97393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6" name="TextBox 75">
            <a:extLst>
              <a:ext uri="{FF2B5EF4-FFF2-40B4-BE49-F238E27FC236}">
                <a16:creationId xmlns:a16="http://schemas.microsoft.com/office/drawing/2014/main" id="{21CC7472-85DB-43DF-A05E-40C98047B7DD}"/>
              </a:ext>
            </a:extLst>
          </p:cNvPr>
          <p:cNvSpPr txBox="1"/>
          <p:nvPr/>
        </p:nvSpPr>
        <p:spPr>
          <a:xfrm>
            <a:off x="1006925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77" name="Freeform: Shape 76">
            <a:extLst>
              <a:ext uri="{FF2B5EF4-FFF2-40B4-BE49-F238E27FC236}">
                <a16:creationId xmlns:a16="http://schemas.microsoft.com/office/drawing/2014/main" id="{065DE3D4-FECC-4559-A46B-895757B8CEE9}"/>
              </a:ext>
            </a:extLst>
          </p:cNvPr>
          <p:cNvSpPr/>
          <p:nvPr/>
        </p:nvSpPr>
        <p:spPr>
          <a:xfrm>
            <a:off x="97393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1F3522E0-2313-42F9-A590-9BC24C4D3495}"/>
              </a:ext>
            </a:extLst>
          </p:cNvPr>
          <p:cNvSpPr txBox="1"/>
          <p:nvPr/>
        </p:nvSpPr>
        <p:spPr>
          <a:xfrm>
            <a:off x="9854850"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79" name="Freeform: Shape 78">
            <a:extLst>
              <a:ext uri="{FF2B5EF4-FFF2-40B4-BE49-F238E27FC236}">
                <a16:creationId xmlns:a16="http://schemas.microsoft.com/office/drawing/2014/main" id="{7B8E8DA5-C9DC-4A54-87DB-BF95B6F1F6E3}"/>
              </a:ext>
            </a:extLst>
          </p:cNvPr>
          <p:cNvSpPr/>
          <p:nvPr/>
        </p:nvSpPr>
        <p:spPr>
          <a:xfrm>
            <a:off x="97393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0" name="TextBox 79">
            <a:extLst>
              <a:ext uri="{FF2B5EF4-FFF2-40B4-BE49-F238E27FC236}">
                <a16:creationId xmlns:a16="http://schemas.microsoft.com/office/drawing/2014/main" id="{EBC6C5A6-1DC7-4CAC-AAB9-612E5950E105}"/>
              </a:ext>
            </a:extLst>
          </p:cNvPr>
          <p:cNvSpPr txBox="1"/>
          <p:nvPr/>
        </p:nvSpPr>
        <p:spPr>
          <a:xfrm>
            <a:off x="10100976"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81" name="Freeform: Shape 80">
            <a:extLst>
              <a:ext uri="{FF2B5EF4-FFF2-40B4-BE49-F238E27FC236}">
                <a16:creationId xmlns:a16="http://schemas.microsoft.com/office/drawing/2014/main" id="{753EEA41-E86B-4F54-B85A-239E3E08FACC}"/>
              </a:ext>
            </a:extLst>
          </p:cNvPr>
          <p:cNvSpPr/>
          <p:nvPr/>
        </p:nvSpPr>
        <p:spPr>
          <a:xfrm>
            <a:off x="97393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2" name="TextBox 81">
            <a:extLst>
              <a:ext uri="{FF2B5EF4-FFF2-40B4-BE49-F238E27FC236}">
                <a16:creationId xmlns:a16="http://schemas.microsoft.com/office/drawing/2014/main" id="{877FAF5B-74FB-4A1F-A8C9-B6E40CC3A994}"/>
              </a:ext>
            </a:extLst>
          </p:cNvPr>
          <p:cNvSpPr txBox="1"/>
          <p:nvPr/>
        </p:nvSpPr>
        <p:spPr>
          <a:xfrm>
            <a:off x="10093737"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83" name="Freeform: Shape 82">
            <a:extLst>
              <a:ext uri="{FF2B5EF4-FFF2-40B4-BE49-F238E27FC236}">
                <a16:creationId xmlns:a16="http://schemas.microsoft.com/office/drawing/2014/main" id="{D969CD43-7369-4386-A390-312201683096}"/>
              </a:ext>
            </a:extLst>
          </p:cNvPr>
          <p:cNvSpPr/>
          <p:nvPr/>
        </p:nvSpPr>
        <p:spPr>
          <a:xfrm>
            <a:off x="97393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4" name="TextBox 83">
            <a:extLst>
              <a:ext uri="{FF2B5EF4-FFF2-40B4-BE49-F238E27FC236}">
                <a16:creationId xmlns:a16="http://schemas.microsoft.com/office/drawing/2014/main" id="{CA5064F2-3370-4A9B-94F7-5AD1E45485BD}"/>
              </a:ext>
            </a:extLst>
          </p:cNvPr>
          <p:cNvSpPr txBox="1"/>
          <p:nvPr/>
        </p:nvSpPr>
        <p:spPr>
          <a:xfrm>
            <a:off x="9933431"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85" name="Freeform: Shape 84">
            <a:extLst>
              <a:ext uri="{FF2B5EF4-FFF2-40B4-BE49-F238E27FC236}">
                <a16:creationId xmlns:a16="http://schemas.microsoft.com/office/drawing/2014/main" id="{931BBF05-FD0C-45F4-81E7-DCA08FE5A888}"/>
              </a:ext>
            </a:extLst>
          </p:cNvPr>
          <p:cNvSpPr/>
          <p:nvPr/>
        </p:nvSpPr>
        <p:spPr>
          <a:xfrm>
            <a:off x="9739312"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E99C4E09-B36F-4C8E-A12E-383286F43DCB}"/>
              </a:ext>
            </a:extLst>
          </p:cNvPr>
          <p:cNvSpPr txBox="1"/>
          <p:nvPr/>
        </p:nvSpPr>
        <p:spPr>
          <a:xfrm>
            <a:off x="10305763"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88" name="Freeform: Shape 87">
            <a:extLst>
              <a:ext uri="{FF2B5EF4-FFF2-40B4-BE49-F238E27FC236}">
                <a16:creationId xmlns:a16="http://schemas.microsoft.com/office/drawing/2014/main" id="{65BB9CCB-99BC-41DC-A980-535501FEF258}"/>
              </a:ext>
            </a:extLst>
          </p:cNvPr>
          <p:cNvSpPr/>
          <p:nvPr/>
        </p:nvSpPr>
        <p:spPr>
          <a:xfrm rot="10800000" flipV="1">
            <a:off x="1085852" y="5914231"/>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36DF49F6-7000-4C9A-9B2F-6A284BB3B82A}"/>
              </a:ext>
            </a:extLst>
          </p:cNvPr>
          <p:cNvSpPr txBox="1"/>
          <p:nvPr/>
        </p:nvSpPr>
        <p:spPr>
          <a:xfrm rot="16200000">
            <a:off x="775417" y="42825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91" name="TextBox 90">
            <a:extLst>
              <a:ext uri="{FF2B5EF4-FFF2-40B4-BE49-F238E27FC236}">
                <a16:creationId xmlns:a16="http://schemas.microsoft.com/office/drawing/2014/main" id="{50B6F741-4469-4378-9731-D2B4CD7ABCF7}"/>
              </a:ext>
            </a:extLst>
          </p:cNvPr>
          <p:cNvSpPr txBox="1"/>
          <p:nvPr/>
        </p:nvSpPr>
        <p:spPr>
          <a:xfrm rot="16200000">
            <a:off x="608729" y="379206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95" name="TextBox 94">
            <a:extLst>
              <a:ext uri="{FF2B5EF4-FFF2-40B4-BE49-F238E27FC236}">
                <a16:creationId xmlns:a16="http://schemas.microsoft.com/office/drawing/2014/main" id="{043EC627-3DE8-4537-BD4E-7BFE0924C52F}"/>
              </a:ext>
            </a:extLst>
          </p:cNvPr>
          <p:cNvSpPr txBox="1"/>
          <p:nvPr/>
        </p:nvSpPr>
        <p:spPr>
          <a:xfrm rot="16200000">
            <a:off x="293183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96" name="TextBox 95">
            <a:extLst>
              <a:ext uri="{FF2B5EF4-FFF2-40B4-BE49-F238E27FC236}">
                <a16:creationId xmlns:a16="http://schemas.microsoft.com/office/drawing/2014/main" id="{66E2B81C-C619-4E20-9DA1-A1AC41B87E24}"/>
              </a:ext>
            </a:extLst>
          </p:cNvPr>
          <p:cNvSpPr txBox="1"/>
          <p:nvPr/>
        </p:nvSpPr>
        <p:spPr>
          <a:xfrm rot="16200000">
            <a:off x="276514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0" name="TextBox 99">
            <a:extLst>
              <a:ext uri="{FF2B5EF4-FFF2-40B4-BE49-F238E27FC236}">
                <a16:creationId xmlns:a16="http://schemas.microsoft.com/office/drawing/2014/main" id="{415C6C3F-339F-4CEE-BDF3-FF90A83BBCB5}"/>
              </a:ext>
            </a:extLst>
          </p:cNvPr>
          <p:cNvSpPr txBox="1"/>
          <p:nvPr/>
        </p:nvSpPr>
        <p:spPr>
          <a:xfrm rot="16200000">
            <a:off x="5012787"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1" name="TextBox 100">
            <a:extLst>
              <a:ext uri="{FF2B5EF4-FFF2-40B4-BE49-F238E27FC236}">
                <a16:creationId xmlns:a16="http://schemas.microsoft.com/office/drawing/2014/main" id="{BD1A183D-798E-4CCE-91CA-49712DB35737}"/>
              </a:ext>
            </a:extLst>
          </p:cNvPr>
          <p:cNvSpPr txBox="1"/>
          <p:nvPr/>
        </p:nvSpPr>
        <p:spPr>
          <a:xfrm rot="16200000">
            <a:off x="4846100"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3" name="TextBox 102">
            <a:extLst>
              <a:ext uri="{FF2B5EF4-FFF2-40B4-BE49-F238E27FC236}">
                <a16:creationId xmlns:a16="http://schemas.microsoft.com/office/drawing/2014/main" id="{702A16F7-5FF0-452E-A3EC-789928BF8731}"/>
              </a:ext>
            </a:extLst>
          </p:cNvPr>
          <p:cNvSpPr txBox="1"/>
          <p:nvPr/>
        </p:nvSpPr>
        <p:spPr>
          <a:xfrm rot="16200000">
            <a:off x="7139691"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4" name="TextBox 103">
            <a:extLst>
              <a:ext uri="{FF2B5EF4-FFF2-40B4-BE49-F238E27FC236}">
                <a16:creationId xmlns:a16="http://schemas.microsoft.com/office/drawing/2014/main" id="{FD4DA21F-37A9-48BA-A2B3-7980F9AD8C49}"/>
              </a:ext>
            </a:extLst>
          </p:cNvPr>
          <p:cNvSpPr txBox="1"/>
          <p:nvPr/>
        </p:nvSpPr>
        <p:spPr>
          <a:xfrm rot="16200000">
            <a:off x="6973004"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105" name="TextBox 104">
            <a:extLst>
              <a:ext uri="{FF2B5EF4-FFF2-40B4-BE49-F238E27FC236}">
                <a16:creationId xmlns:a16="http://schemas.microsoft.com/office/drawing/2014/main" id="{6AA99057-896A-4C05-97FE-BD1152710A9E}"/>
              </a:ext>
            </a:extLst>
          </p:cNvPr>
          <p:cNvSpPr txBox="1"/>
          <p:nvPr/>
        </p:nvSpPr>
        <p:spPr>
          <a:xfrm>
            <a:off x="1592446" y="1729899"/>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106" name="TextBox 105">
            <a:extLst>
              <a:ext uri="{FF2B5EF4-FFF2-40B4-BE49-F238E27FC236}">
                <a16:creationId xmlns:a16="http://schemas.microsoft.com/office/drawing/2014/main" id="{65011EFC-A7AE-4843-906C-A2795A859CA9}"/>
              </a:ext>
            </a:extLst>
          </p:cNvPr>
          <p:cNvSpPr txBox="1"/>
          <p:nvPr/>
        </p:nvSpPr>
        <p:spPr>
          <a:xfrm>
            <a:off x="402947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107" name="TextBox 106">
            <a:extLst>
              <a:ext uri="{FF2B5EF4-FFF2-40B4-BE49-F238E27FC236}">
                <a16:creationId xmlns:a16="http://schemas.microsoft.com/office/drawing/2014/main" id="{FCD01737-E39A-43C7-AD2E-6FDB7197E415}"/>
              </a:ext>
            </a:extLst>
          </p:cNvPr>
          <p:cNvSpPr txBox="1"/>
          <p:nvPr/>
        </p:nvSpPr>
        <p:spPr>
          <a:xfrm>
            <a:off x="6051641" y="1729899"/>
            <a:ext cx="2781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t>
            </a:r>
          </a:p>
        </p:txBody>
      </p:sp>
      <p:sp>
        <p:nvSpPr>
          <p:cNvPr id="108" name="TextBox 107">
            <a:extLst>
              <a:ext uri="{FF2B5EF4-FFF2-40B4-BE49-F238E27FC236}">
                <a16:creationId xmlns:a16="http://schemas.microsoft.com/office/drawing/2014/main" id="{304A8271-511D-4D92-993F-1B3B5BDD0F7E}"/>
              </a:ext>
            </a:extLst>
          </p:cNvPr>
          <p:cNvSpPr txBox="1"/>
          <p:nvPr/>
        </p:nvSpPr>
        <p:spPr>
          <a:xfrm>
            <a:off x="6139976" y="17298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aaS</a:t>
            </a:r>
          </a:p>
        </p:txBody>
      </p:sp>
      <p:sp>
        <p:nvSpPr>
          <p:cNvPr id="109" name="TextBox 108">
            <a:extLst>
              <a:ext uri="{FF2B5EF4-FFF2-40B4-BE49-F238E27FC236}">
                <a16:creationId xmlns:a16="http://schemas.microsoft.com/office/drawing/2014/main" id="{BDD0E4A8-F61F-4039-BCE6-AC87469B3988}"/>
              </a:ext>
            </a:extLst>
          </p:cNvPr>
          <p:cNvSpPr txBox="1"/>
          <p:nvPr/>
        </p:nvSpPr>
        <p:spPr>
          <a:xfrm>
            <a:off x="8215093"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110" name="TextBox 109">
            <a:extLst>
              <a:ext uri="{FF2B5EF4-FFF2-40B4-BE49-F238E27FC236}">
                <a16:creationId xmlns:a16="http://schemas.microsoft.com/office/drawing/2014/main" id="{151713F3-EBDF-45C6-9A0F-CF75CD3AC4CD}"/>
              </a:ext>
            </a:extLst>
          </p:cNvPr>
          <p:cNvSpPr txBox="1"/>
          <p:nvPr/>
        </p:nvSpPr>
        <p:spPr>
          <a:xfrm>
            <a:off x="10242346"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sp>
        <p:nvSpPr>
          <p:cNvPr id="114" name="Left Bracket 113">
            <a:extLst>
              <a:ext uri="{FF2B5EF4-FFF2-40B4-BE49-F238E27FC236}">
                <a16:creationId xmlns:a16="http://schemas.microsoft.com/office/drawing/2014/main" id="{DCD5202E-48B6-4414-ACB9-2FE60F98A694}"/>
              </a:ext>
            </a:extLst>
          </p:cNvPr>
          <p:cNvSpPr/>
          <p:nvPr/>
        </p:nvSpPr>
        <p:spPr>
          <a:xfrm>
            <a:off x="1177126" y="2076609"/>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75DBD880-4D77-4E13-869F-5AC6E1D01434}"/>
              </a:ext>
            </a:extLst>
          </p:cNvPr>
          <p:cNvSpPr/>
          <p:nvPr/>
        </p:nvSpPr>
        <p:spPr>
          <a:xfrm>
            <a:off x="329003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Left Bracket 115">
            <a:extLst>
              <a:ext uri="{FF2B5EF4-FFF2-40B4-BE49-F238E27FC236}">
                <a16:creationId xmlns:a16="http://schemas.microsoft.com/office/drawing/2014/main" id="{070F745A-C334-4CAD-A7FF-1346407D552E}"/>
              </a:ext>
            </a:extLst>
          </p:cNvPr>
          <p:cNvSpPr/>
          <p:nvPr/>
        </p:nvSpPr>
        <p:spPr>
          <a:xfrm>
            <a:off x="5411777"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7" name="Left Bracket 116">
            <a:extLst>
              <a:ext uri="{FF2B5EF4-FFF2-40B4-BE49-F238E27FC236}">
                <a16:creationId xmlns:a16="http://schemas.microsoft.com/office/drawing/2014/main" id="{22ABD035-2F54-4EDB-A7C8-6C224E05D59C}"/>
              </a:ext>
            </a:extLst>
          </p:cNvPr>
          <p:cNvSpPr/>
          <p:nvPr/>
        </p:nvSpPr>
        <p:spPr>
          <a:xfrm>
            <a:off x="7549046"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178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Serverless</a:t>
            </a:r>
          </a:p>
          <a:p>
            <a:pPr lvl="1"/>
            <a:r>
              <a:rPr lang="en-US" dirty="0"/>
              <a:t>A software architecture that does not rely on direct access to a server</a:t>
            </a:r>
          </a:p>
          <a:p>
            <a:pPr lvl="1"/>
            <a:r>
              <a:rPr lang="en-US" dirty="0"/>
              <a:t>Embodies principles from microservices</a:t>
            </a:r>
          </a:p>
          <a:p>
            <a:pPr lvl="2"/>
            <a:r>
              <a:rPr lang="en-US" dirty="0"/>
              <a:t>Small, standalone, fully independent services built for a specific purpose</a:t>
            </a:r>
          </a:p>
          <a:p>
            <a:pPr lvl="2"/>
            <a:r>
              <a:rPr lang="en-US" dirty="0"/>
              <a:t>Cloud provider is responsible for integration </a:t>
            </a:r>
          </a:p>
          <a:p>
            <a:r>
              <a:rPr lang="en-US" dirty="0"/>
              <a:t>Principles of </a:t>
            </a:r>
            <a:r>
              <a:rPr lang="en-US" dirty="0" err="1"/>
              <a:t>FaaS</a:t>
            </a:r>
            <a:r>
              <a:rPr lang="en-US" dirty="0"/>
              <a:t> architectures</a:t>
            </a:r>
          </a:p>
          <a:p>
            <a:pPr lvl="1"/>
            <a:r>
              <a:rPr lang="en-US" dirty="0" err="1"/>
              <a:t>FaaS</a:t>
            </a:r>
            <a:r>
              <a:rPr lang="en-US" dirty="0"/>
              <a:t> is based on a serverless approach </a:t>
            </a:r>
          </a:p>
          <a:p>
            <a:pPr lvl="2"/>
            <a:r>
              <a:rPr lang="en-US" dirty="0"/>
              <a:t>Use a compute service to execute code on demand (no servers/containers)</a:t>
            </a:r>
          </a:p>
          <a:p>
            <a:pPr lvl="1"/>
            <a:r>
              <a:rPr lang="en-US" dirty="0"/>
              <a:t>Every function could be considered as a standalone service</a:t>
            </a:r>
          </a:p>
          <a:p>
            <a:pPr lvl="1"/>
            <a:r>
              <a:rPr lang="en-US" dirty="0"/>
              <a:t>Write single-purpose stateless functions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spTree>
    <p:extLst>
      <p:ext uri="{BB962C8B-B14F-4D97-AF65-F5344CB8AC3E}">
        <p14:creationId xmlns:p14="http://schemas.microsoft.com/office/powerpoint/2010/main" val="2352931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16971147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high</a:t>
            </a:r>
          </a:p>
          <a:p>
            <a:pPr lvl="1"/>
            <a:r>
              <a:rPr lang="en-US" dirty="0"/>
              <a:t>Variety: structure to unstructured</a:t>
            </a:r>
          </a:p>
          <a:p>
            <a:pPr lvl="1"/>
            <a:r>
              <a:rPr lang="en-US" dirty="0"/>
              <a:t>Velocity: pull to push</a:t>
            </a:r>
          </a:p>
        </p:txBody>
      </p:sp>
      <p:pic>
        <p:nvPicPr>
          <p:cNvPr id="13" name="Segnaposto contenuto 12">
            <a:extLst>
              <a:ext uri="{FF2B5EF4-FFF2-40B4-BE49-F238E27FC236}">
                <a16:creationId xmlns:a16="http://schemas.microsoft.com/office/drawing/2014/main" id="{00302924-EAEA-4122-9BD8-A23592A66C5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065060"/>
            <a:ext cx="5181600" cy="3872467"/>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Tree>
    <p:extLst>
      <p:ext uri="{BB962C8B-B14F-4D97-AF65-F5344CB8AC3E}">
        <p14:creationId xmlns:p14="http://schemas.microsoft.com/office/powerpoint/2010/main" val="3478474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66</a:t>
            </a:fld>
            <a:endParaRPr lang="it-IT"/>
          </a:p>
        </p:txBody>
      </p:sp>
    </p:spTree>
    <p:extLst>
      <p:ext uri="{BB962C8B-B14F-4D97-AF65-F5344CB8AC3E}">
        <p14:creationId xmlns:p14="http://schemas.microsoft.com/office/powerpoint/2010/main" val="309486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67</a:t>
            </a:fld>
            <a:endParaRPr lang="it-IT"/>
          </a:p>
        </p:txBody>
      </p:sp>
    </p:spTree>
    <p:extLst>
      <p:ext uri="{BB962C8B-B14F-4D97-AF65-F5344CB8AC3E}">
        <p14:creationId xmlns:p14="http://schemas.microsoft.com/office/powerpoint/2010/main" val="3565075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a:p>
        </p:txBody>
      </p:sp>
    </p:spTree>
    <p:extLst>
      <p:ext uri="{BB962C8B-B14F-4D97-AF65-F5344CB8AC3E}">
        <p14:creationId xmlns:p14="http://schemas.microsoft.com/office/powerpoint/2010/main" val="1591185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You have 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r>
              <a:rPr lang="en-US" dirty="0"/>
              <a:t>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Tree>
    <p:extLst>
      <p:ext uri="{BB962C8B-B14F-4D97-AF65-F5344CB8AC3E}">
        <p14:creationId xmlns:p14="http://schemas.microsoft.com/office/powerpoint/2010/main" val="110480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72</a:t>
            </a:fld>
            <a:endParaRPr lang="it-IT"/>
          </a:p>
        </p:txBody>
      </p:sp>
    </p:spTree>
    <p:extLst>
      <p:ext uri="{BB962C8B-B14F-4D97-AF65-F5344CB8AC3E}">
        <p14:creationId xmlns:p14="http://schemas.microsoft.com/office/powerpoint/2010/main" val="359397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73</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74</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75</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76</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77</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a new machine?</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Tree>
    <p:extLst>
      <p:ext uri="{BB962C8B-B14F-4D97-AF65-F5344CB8AC3E}">
        <p14:creationId xmlns:p14="http://schemas.microsoft.com/office/powerpoint/2010/main" val="7791636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Tree>
    <p:extLst>
      <p:ext uri="{BB962C8B-B14F-4D97-AF65-F5344CB8AC3E}">
        <p14:creationId xmlns:p14="http://schemas.microsoft.com/office/powerpoint/2010/main" val="520895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88</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89</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a:t>
            </a:fld>
            <a:endParaRPr lang="it-IT"/>
          </a:p>
        </p:txBody>
      </p:sp>
    </p:spTree>
    <p:extLst>
      <p:ext uri="{BB962C8B-B14F-4D97-AF65-F5344CB8AC3E}">
        <p14:creationId xmlns:p14="http://schemas.microsoft.com/office/powerpoint/2010/main" val="6704660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90</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91</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92</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93</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94</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96</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97</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98</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spTree>
    <p:extLst>
      <p:ext uri="{BB962C8B-B14F-4D97-AF65-F5344CB8AC3E}">
        <p14:creationId xmlns:p14="http://schemas.microsoft.com/office/powerpoint/2010/main" val="56596800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23184</TotalTime>
  <Words>16579</Words>
  <Application>Microsoft Office PowerPoint</Application>
  <PresentationFormat>Widescreen</PresentationFormat>
  <Paragraphs>2999</Paragraphs>
  <Slides>232</Slides>
  <Notes>7</Notes>
  <HiddenSlides>11</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232</vt:i4>
      </vt:variant>
    </vt:vector>
  </HeadingPairs>
  <TitlesOfParts>
    <vt:vector size="246"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Set up</vt:lpstr>
      <vt:lpstr>Set up</vt:lpstr>
      <vt:lpstr>So far</vt:lpstr>
      <vt:lpstr>So far</vt:lpstr>
      <vt:lpstr>So far</vt:lpstr>
      <vt:lpstr>Is cloud a silver bullet?</vt:lpstr>
      <vt:lpstr>Is cloud a silver bullet?</vt:lpstr>
      <vt:lpstr>So far</vt:lpstr>
      <vt:lpstr>BIG DATA AND  CLOUD PLATFORMS</vt:lpstr>
      <vt:lpstr>Presentazione standard di PowerPoint</vt:lpstr>
      <vt:lpstr>Teaching material</vt:lpstr>
      <vt:lpstr>Why going cloud?</vt:lpstr>
      <vt:lpstr>Why going cloud?</vt:lpstr>
      <vt:lpstr>Why going cloud?</vt:lpstr>
      <vt:lpstr>Why going cloud?</vt:lpstr>
      <vt:lpstr>Why going cloud?</vt:lpstr>
      <vt:lpstr>Why going cloud?</vt:lpstr>
      <vt:lpstr>Presentazione standard di PowerPoint</vt:lpstr>
      <vt:lpstr>BIG DATA AND  CLOUD PLATFORMS</vt:lpstr>
      <vt:lpstr>How did we get here?</vt:lpstr>
      <vt:lpstr>Data platform</vt:lpstr>
      <vt:lpstr>Data platform</vt:lpstr>
      <vt:lpstr>Data platform</vt:lpstr>
      <vt:lpstr>Data platform</vt:lpstr>
      <vt:lpstr>Data platform</vt:lpstr>
      <vt:lpstr>Data Management: Data provenance</vt:lpstr>
      <vt:lpstr>Data provenance</vt:lpstr>
      <vt:lpstr>Data provenance</vt:lpstr>
      <vt:lpstr>Data management: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Hadoop-based data platform</vt:lpstr>
      <vt:lpstr>On-premises manual provisioning </vt:lpstr>
      <vt:lpstr>Data platform</vt:lpstr>
      <vt:lpstr>Data platform</vt:lpstr>
      <vt:lpstr>BIG DATA AND  CLOUD PLATFORMS</vt:lpstr>
      <vt:lpstr>Presentazione standard di PowerPoint</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BIG DATA AND  CLOUD PLATFORMS</vt:lpstr>
      <vt:lpstr>Reference scenario</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1145</cp:revision>
  <dcterms:created xsi:type="dcterms:W3CDTF">2019-03-06T18:10:20Z</dcterms:created>
  <dcterms:modified xsi:type="dcterms:W3CDTF">2022-08-04T14:11:42Z</dcterms:modified>
</cp:coreProperties>
</file>